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4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6.xml" ContentType="application/vnd.openxmlformats-officedocument.themeOverr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7.xml" ContentType="application/vnd.openxmlformats-officedocument.themeOverride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8.xml" ContentType="application/vnd.openxmlformats-officedocument.themeOverride+xml"/>
  <Override PartName="/ppt/notesSlides/notesSlide4.xml" ContentType="application/vnd.openxmlformats-officedocument.presentationml.notesSlid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4.xml" ContentType="application/vnd.openxmlformats-officedocument.drawingml.chartshapes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7.xml" ContentType="application/vnd.openxmlformats-officedocument.presentationml.notesSlide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2.xml" ContentType="application/vnd.openxmlformats-officedocument.themeOverride+xml"/>
  <Override PartName="/ppt/notesSlides/notesSlide8.xml" ContentType="application/vnd.openxmlformats-officedocument.presentationml.notesSlid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2.xml" ContentType="application/vnd.openxmlformats-officedocument.drawingml.chart+xml"/>
  <Override PartName="/ppt/theme/themeOverride23.xml" ContentType="application/vnd.openxmlformats-officedocument.themeOverride+xml"/>
  <Override PartName="/ppt/notesSlides/notesSlide9.xml" ContentType="application/vnd.openxmlformats-officedocument.presentationml.notesSlide+xml"/>
  <Override PartName="/ppt/charts/chart4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4.xml" ContentType="application/vnd.openxmlformats-officedocument.themeOverride+xml"/>
  <Override PartName="/ppt/notesSlides/notesSlide10.xml" ContentType="application/vnd.openxmlformats-officedocument.presentationml.notesSlide+xml"/>
  <Override PartName="/ppt/charts/chart4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6.xml" ContentType="application/vnd.openxmlformats-officedocument.themeOverride+xml"/>
  <Override PartName="/ppt/notesSlides/notesSlide12.xml" ContentType="application/vnd.openxmlformats-officedocument.presentationml.notesSlide+xml"/>
  <Override PartName="/ppt/charts/chart49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7.xml" ContentType="application/vnd.openxmlformats-officedocument.themeOverride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1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8.xml" ContentType="application/vnd.openxmlformats-officedocument.themeOverride+xml"/>
  <Override PartName="/ppt/notesSlides/notesSlide14.xml" ContentType="application/vnd.openxmlformats-officedocument.presentationml.notesSlide+xml"/>
  <Override PartName="/ppt/charts/chart52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9.xml" ContentType="application/vnd.openxmlformats-officedocument.themeOverride+xml"/>
  <Override PartName="/ppt/notesSlides/notesSlide15.xml" ContentType="application/vnd.openxmlformats-officedocument.presentationml.notesSlide+xml"/>
  <Override PartName="/ppt/charts/chart53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9" r:id="rId3"/>
  </p:sldMasterIdLst>
  <p:notesMasterIdLst>
    <p:notesMasterId r:id="rId34"/>
  </p:notesMasterIdLst>
  <p:sldIdLst>
    <p:sldId id="427" r:id="rId4"/>
    <p:sldId id="687" r:id="rId5"/>
    <p:sldId id="700" r:id="rId6"/>
    <p:sldId id="701" r:id="rId7"/>
    <p:sldId id="690" r:id="rId8"/>
    <p:sldId id="702" r:id="rId9"/>
    <p:sldId id="692" r:id="rId10"/>
    <p:sldId id="693" r:id="rId11"/>
    <p:sldId id="694" r:id="rId12"/>
    <p:sldId id="699" r:id="rId13"/>
    <p:sldId id="695" r:id="rId14"/>
    <p:sldId id="696" r:id="rId15"/>
    <p:sldId id="697" r:id="rId16"/>
    <p:sldId id="686" r:id="rId17"/>
    <p:sldId id="672" r:id="rId18"/>
    <p:sldId id="664" r:id="rId19"/>
    <p:sldId id="651" r:id="rId20"/>
    <p:sldId id="662" r:id="rId21"/>
    <p:sldId id="652" r:id="rId22"/>
    <p:sldId id="673" r:id="rId23"/>
    <p:sldId id="655" r:id="rId24"/>
    <p:sldId id="654" r:id="rId25"/>
    <p:sldId id="656" r:id="rId26"/>
    <p:sldId id="657" r:id="rId27"/>
    <p:sldId id="658" r:id="rId28"/>
    <p:sldId id="659" r:id="rId29"/>
    <p:sldId id="660" r:id="rId30"/>
    <p:sldId id="666" r:id="rId31"/>
    <p:sldId id="646" r:id="rId32"/>
    <p:sldId id="52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tne Kavlashvili" initials="TK" lastIdx="13" clrIdx="0"/>
  <p:cmAuthor id="2" name="Ekaterine Mikabadze" initials="EM" lastIdx="8" clrIdx="1"/>
  <p:cmAuthor id="3" name="Mirza Gelashvili" initials="MG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54E"/>
    <a:srgbClr val="4F81BD"/>
    <a:srgbClr val="ED7D31"/>
    <a:srgbClr val="72BCD1"/>
    <a:srgbClr val="5B9BD5"/>
    <a:srgbClr val="DEE9F0"/>
    <a:srgbClr val="4CADC8"/>
    <a:srgbClr val="E8FDC9"/>
    <a:srgbClr val="EDFED5"/>
    <a:srgbClr val="4A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49" autoAdjust="0"/>
  </p:normalViewPr>
  <p:slideViewPr>
    <p:cSldViewPr>
      <p:cViewPr varScale="1">
        <p:scale>
          <a:sx n="131" d="100"/>
          <a:sy n="131" d="100"/>
        </p:scale>
        <p:origin x="2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rakli.katcharava\Desktop\Public%20Debt%20Department\Misc-2017\For%20Fitch\Copy%20of%20Treasury%20Securities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irakli.katcharava\Desktop\Macro%20Department\Outlook\2016.11.30\Input%20Master%20file_Dec_%202016-Part%201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katerineguntsadze\Library\Containers\com.apple.mail\Data\Library\Mail%20Downloads\CF9C4FAA-D97F-4431-B09D-5C77AD00091D\bloomberg%20yield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rza.gelashvili\AppData\Local\Microsoft\Windows\INetCache\Content.Outlook\59SOA4MP\Book3%20(002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rza.gelashvili\Downloads\Ginis-koeficientebi.xls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INetCache\Content.Outlook\P8JXIDVT\Copy%20of%202020%20Presentation%2005.12.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\Copy%20of%20prezentaciisTvi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INetCache\Content.Outlook\P8JXIDVT\&#4321;&#4304;&#4328;&#4323;&#4304;&#4314;&#4317;%20&#4334;&#4308;&#4314;&#4324;&#4304;&#4321;&#4312;%202012-2019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&#4321;&#4304;&#4328;&#4323;&#4304;&#4314;&#4317;%20&#4334;&#4308;&#4314;&#4324;&#4304;&#4321;&#4312;%202012-2019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&#4321;&#4304;&#4328;&#4323;&#4304;&#4314;&#4317;%20&#4334;&#4308;&#4314;&#4324;&#4304;&#4321;&#4312;%202012-2019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INetCache\Content.Outlook\P8JXIDVT\Copy%20of%202020%20Presentation%2005.12.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AppData\Local\Microsoft\Windows\INetCache\Content.Outlook\XTER8XM6\Book1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AppData\Local\Microsoft\Windows\INetCache\Content.Outlook\XTER8XM6\Book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orgi.kakauridze\AppData\Local\Microsoft\Windows\INetCache\Content.Outlook\XTER8XM6\Book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katerineguntsadze\Library\Containers\com.apple.mail\Data\Library\Mail%20Downloads\66052DEA-0F91-476B-A334-2F0846DB2E82\Copy%20of%202020%20Presentation%2008.11.19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ka.guntsadze\Desktop\2020%20&#4318;&#4320;&#4308;&#4310;&#4308;&#4316;&#4322;&#4304;&#4330;&#4312;&#4304;\Copy%20of%202020%20Presentation%2008.11.19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INetCache\Content.Outlook\P8JXIDVT\Copy%20of%202020%20Presentation%2008.11.19%20(003)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a.guntsadze\AppData\Local\Microsoft\Windows\INetCache\Content.Outlook\P8JXIDVT\Copy%20of%202020%20Presentation%2008.11.19%20(003)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08805940516818"/>
          <c:y val="0.13451830962234373"/>
          <c:w val="0.33128215223097113"/>
          <c:h val="0.59223613401249597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დსთ-ს ქვეყნები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ანგარიშვალდებულება</c:v>
                </c:pt>
                <c:pt idx="1">
                  <c:v>პოლიტიკური სტაბილურობა</c:v>
                </c:pt>
                <c:pt idx="2">
                  <c:v>მთავრობის ეფექტიანობა</c:v>
                </c:pt>
                <c:pt idx="3">
                  <c:v>რეგულაციის ხარისხი</c:v>
                </c:pt>
                <c:pt idx="4">
                  <c:v>კანონის უზენაესობა</c:v>
                </c:pt>
                <c:pt idx="5">
                  <c:v>კორუფციის კონტროლი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-0.99759601967202294</c:v>
                </c:pt>
                <c:pt idx="1">
                  <c:v>-0.35600921998977558</c:v>
                </c:pt>
                <c:pt idx="2">
                  <c:v>-0.35420528633726966</c:v>
                </c:pt>
                <c:pt idx="3">
                  <c:v>-0.41352984474764931</c:v>
                </c:pt>
                <c:pt idx="4">
                  <c:v>-0.72307078871462083</c:v>
                </c:pt>
                <c:pt idx="5">
                  <c:v>-0.76463265717029572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6-4434-A7C5-43D1AE2A7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აღმოსავლეთ ევროპის ევროკავშირის წევრი და წევრობის კანდიდატი ქვეყნები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ანგარიშვალდებულება</c:v>
                </c:pt>
                <c:pt idx="1">
                  <c:v>პოლიტიკური სტაბილურობა</c:v>
                </c:pt>
                <c:pt idx="2">
                  <c:v>მთავრობის ეფექტიანობა</c:v>
                </c:pt>
                <c:pt idx="3">
                  <c:v>რეგულაციის ხარისხი</c:v>
                </c:pt>
                <c:pt idx="4">
                  <c:v>კანონის უზენაესობა</c:v>
                </c:pt>
                <c:pt idx="5">
                  <c:v>კორუფციის კონტროლი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0.37740630972465233</c:v>
                </c:pt>
                <c:pt idx="1">
                  <c:v>0.19146029518118926</c:v>
                </c:pt>
                <c:pt idx="2">
                  <c:v>0.36304114256719394</c:v>
                </c:pt>
                <c:pt idx="3">
                  <c:v>0.51769792451523244</c:v>
                </c:pt>
                <c:pt idx="4">
                  <c:v>0.26506765080349787</c:v>
                </c:pt>
                <c:pt idx="5">
                  <c:v>6.1011621196355136E-2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6-4434-A7C5-43D1AE2A7A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ევროკავშირის წევრი ქვეყნები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ანგარიშვალდებულება</c:v>
                </c:pt>
                <c:pt idx="1">
                  <c:v>პოლიტიკური სტაბილურობა</c:v>
                </c:pt>
                <c:pt idx="2">
                  <c:v>მთავრობის ეფექტიანობა</c:v>
                </c:pt>
                <c:pt idx="3">
                  <c:v>რეგულაციის ხარისხი</c:v>
                </c:pt>
                <c:pt idx="4">
                  <c:v>კანონის უზენაესობა</c:v>
                </c:pt>
                <c:pt idx="5">
                  <c:v>კორუფციის კონტროლი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1.0888823196291924</c:v>
                </c:pt>
                <c:pt idx="1">
                  <c:v>0.67223440682781599</c:v>
                </c:pt>
                <c:pt idx="2">
                  <c:v>1.0837299110633987</c:v>
                </c:pt>
                <c:pt idx="3">
                  <c:v>1.1728431124772345</c:v>
                </c:pt>
                <c:pt idx="4">
                  <c:v>1.0904714012784618</c:v>
                </c:pt>
                <c:pt idx="5">
                  <c:v>0.99343739662851605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96-4434-A7C5-43D1AE2A7A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ანგარიშვალდებულება</c:v>
                </c:pt>
                <c:pt idx="1">
                  <c:v>პოლიტიკური სტაბილურობა</c:v>
                </c:pt>
                <c:pt idx="2">
                  <c:v>მთავრობის ეფექტიანობა</c:v>
                </c:pt>
                <c:pt idx="3">
                  <c:v>რეგულაციის ხარისხი</c:v>
                </c:pt>
                <c:pt idx="4">
                  <c:v>კანონის უზენაესობა</c:v>
                </c:pt>
                <c:pt idx="5">
                  <c:v>კორუფციის კონტროლი</c:v>
                </c:pt>
              </c:strCache>
            </c:strRef>
          </c:cat>
          <c:val>
            <c:numRef>
              <c:f>Sheet1!$E$2:$E$7</c:f>
              <c:numCache>
                <c:formatCode>0.00</c:formatCode>
                <c:ptCount val="6"/>
                <c:pt idx="0">
                  <c:v>0.24669033288955688</c:v>
                </c:pt>
                <c:pt idx="1">
                  <c:v>-0.42648783326148987</c:v>
                </c:pt>
                <c:pt idx="2">
                  <c:v>0.61457091569900513</c:v>
                </c:pt>
                <c:pt idx="3">
                  <c:v>1.1227322816848755</c:v>
                </c:pt>
                <c:pt idx="4">
                  <c:v>0.32804837822914124</c:v>
                </c:pt>
                <c:pt idx="5">
                  <c:v>0.70799106359481812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6-4434-A7C5-43D1AE2A7AA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ანგარიშვალდებულება</c:v>
                </c:pt>
                <c:pt idx="1">
                  <c:v>პოლიტიკური სტაბილურობა</c:v>
                </c:pt>
                <c:pt idx="2">
                  <c:v>მთავრობის ეფექტიანობა</c:v>
                </c:pt>
                <c:pt idx="3">
                  <c:v>რეგულაციის ხარისხი</c:v>
                </c:pt>
                <c:pt idx="4">
                  <c:v>კანონის უზენაესობა</c:v>
                </c:pt>
                <c:pt idx="5">
                  <c:v>კორუფციის კონტროლი</c:v>
                </c:pt>
              </c:strCache>
            </c:strRef>
          </c:cat>
          <c:val>
            <c:numRef>
              <c:f>Sheet1!$F$2:$F$7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6-4434-A7C5-43D1AE2A7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97006480"/>
        <c:axId val="-1997005936"/>
      </c:radarChart>
      <c:catAx>
        <c:axId val="-199700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7005936"/>
        <c:crosses val="autoZero"/>
        <c:auto val="1"/>
        <c:lblAlgn val="ctr"/>
        <c:lblOffset val="100"/>
        <c:noMultiLvlLbl val="0"/>
      </c:catAx>
      <c:valAx>
        <c:axId val="-1997005936"/>
        <c:scaling>
          <c:orientation val="minMax"/>
          <c:max val="1.25"/>
          <c:min val="-1.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1997006480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75531824781465973"/>
          <c:w val="1"/>
          <c:h val="0.24457239072503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'WEO_Data (1)'!$A$14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'WEO_Data (1)'!$S$10:$W$10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'WEO_Data (1)'!$S$14:$W$14</c:f>
              <c:numCache>
                <c:formatCode>#,##0.0</c:formatCode>
                <c:ptCount val="5"/>
                <c:pt idx="0">
                  <c:v>4.8010000000000002</c:v>
                </c:pt>
                <c:pt idx="1">
                  <c:v>5</c:v>
                </c:pt>
                <c:pt idx="2">
                  <c:v>5.2</c:v>
                </c:pt>
                <c:pt idx="3">
                  <c:v>5.2</c:v>
                </c:pt>
                <c:pt idx="4">
                  <c:v>5.1870000000000003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674-B6DD-7F04EC4D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80035776"/>
        <c:axId val="-1880030880"/>
      </c:barChart>
      <c:lineChart>
        <c:grouping val="standard"/>
        <c:varyColors val="0"/>
        <c:ser>
          <c:idx val="7"/>
          <c:order val="1"/>
          <c:tx>
            <c:strRef>
              <c:f>'WEO_Data (1)'!$A$18</c:f>
              <c:strCache>
                <c:ptCount val="1"/>
                <c:pt idx="0">
                  <c:v>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'WEO_Data (1)'!$S$10:$W$10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'WEO_Data (1)'!$S$18:$W$18</c:f>
              <c:numCache>
                <c:formatCode>#,##0.0</c:formatCode>
                <c:ptCount val="5"/>
                <c:pt idx="0">
                  <c:v>2.2447683546147243</c:v>
                </c:pt>
                <c:pt idx="1">
                  <c:v>2.3763067280744097</c:v>
                </c:pt>
                <c:pt idx="2">
                  <c:v>2.4105254149663566</c:v>
                </c:pt>
                <c:pt idx="3">
                  <c:v>2.5095505677306051</c:v>
                </c:pt>
                <c:pt idx="4">
                  <c:v>2.4608701070163366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7E-4674-B6DD-7F04EC4D0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0035776"/>
        <c:axId val="-1880030880"/>
      </c:lineChart>
      <c:catAx>
        <c:axId val="-188003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0880"/>
        <c:crosses val="autoZero"/>
        <c:auto val="1"/>
        <c:lblAlgn val="ctr"/>
        <c:lblOffset val="100"/>
        <c:noMultiLvlLbl val="0"/>
      </c:catAx>
      <c:valAx>
        <c:axId val="-1880030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-188003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მშპ ერთ სულზე (USD)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2822.7246608717055</c:v>
                </c:pt>
                <c:pt idx="1">
                  <c:v>3073.0004861816519</c:v>
                </c:pt>
                <c:pt idx="2" formatCode="_(* #,##0_);_(* \(#,##0\);_(* &quot;-&quot;??_);_(@_)">
                  <c:v>3843.6739094105405</c:v>
                </c:pt>
                <c:pt idx="3" formatCode="_(* #,##0_);_(* \(#,##0\);_(* &quot;-&quot;??_);_(@_)">
                  <c:v>4249.7664992527007</c:v>
                </c:pt>
                <c:pt idx="4" formatCode="_(* #,##0_);_(* \(#,##0\);_(* &quot;-&quot;??_);_(@_)">
                  <c:v>4341.39728504492</c:v>
                </c:pt>
                <c:pt idx="5" formatCode="_(* #,##0_);_(* \(#,##0\);_(* &quot;-&quot;??_);_(@_)">
                  <c:v>4438.2906435584673</c:v>
                </c:pt>
                <c:pt idx="6" formatCode="_(* #,##0_);_(* \(#,##0\);_(* &quot;-&quot;??_);_(@_)">
                  <c:v>3754.9242309378928</c:v>
                </c:pt>
                <c:pt idx="7" formatCode="_(* #,##0_);_(* \(#,##0\);_(* &quot;-&quot;??_);_(@_)">
                  <c:v>3857.2500365143824</c:v>
                </c:pt>
                <c:pt idx="8" formatCode="_(* #,##0_);_(* \(#,##0\);_(* &quot;-&quot;??_);_(@_)">
                  <c:v>4046.8138547362314</c:v>
                </c:pt>
                <c:pt idx="9" formatCode="_(* #,##0_);_(* \(#,##0\);_(* &quot;-&quot;??_);_(@_)">
                  <c:v>4345.5</c:v>
                </c:pt>
                <c:pt idx="10">
                  <c:v>4295.2486300759438</c:v>
                </c:pt>
                <c:pt idx="11">
                  <c:v>4712.9615593508288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F-4451-B3A4-7EBEAF0D53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მშპ ერთ სულზე (PPP)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6027.4979999999996</c:v>
                </c:pt>
                <c:pt idx="1">
                  <c:v>6566.7060000000001</c:v>
                </c:pt>
                <c:pt idx="2">
                  <c:v>7286.8670000000002</c:v>
                </c:pt>
                <c:pt idx="3">
                  <c:v>8008.4120000000003</c:v>
                </c:pt>
                <c:pt idx="4">
                  <c:v>8544.0740000000005</c:v>
                </c:pt>
                <c:pt idx="5">
                  <c:v>9238.8989999999994</c:v>
                </c:pt>
                <c:pt idx="6">
                  <c:v>9630.1579999999994</c:v>
                </c:pt>
                <c:pt idx="7">
                  <c:v>10064.714</c:v>
                </c:pt>
                <c:pt idx="8">
                  <c:v>10741.665000000001</c:v>
                </c:pt>
                <c:pt idx="9">
                  <c:v>11600.455</c:v>
                </c:pt>
                <c:pt idx="10">
                  <c:v>12454.224625864066</c:v>
                </c:pt>
                <c:pt idx="11" formatCode="#,##0">
                  <c:v>13665.397970729347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EF-4451-B3A4-7EBEAF0D5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80041216"/>
        <c:axId val="-1880031968"/>
      </c:barChart>
      <c:catAx>
        <c:axId val="-18800412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1880031968"/>
        <c:crosses val="autoZero"/>
        <c:auto val="1"/>
        <c:lblAlgn val="ctr"/>
        <c:lblOffset val="100"/>
        <c:noMultiLvlLbl val="0"/>
      </c:catAx>
      <c:valAx>
        <c:axId val="-188003196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crossAx val="-1880041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24846894138239E-2"/>
          <c:y val="5.4794520547945202E-2"/>
          <c:w val="0.8722195975503062"/>
          <c:h val="0.73429442739333817"/>
        </c:manualLayout>
      </c:layout>
      <c:lineChart>
        <c:grouping val="standard"/>
        <c:varyColors val="0"/>
        <c:ser>
          <c:idx val="1"/>
          <c:order val="0"/>
          <c:tx>
            <c:strRef>
              <c:f>Sheet1!$N$2</c:f>
              <c:strCache>
                <c:ptCount val="1"/>
                <c:pt idx="0">
                  <c:v>მიმდინარე ანგარიშის ბალანსი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5C-475E-901F-32D530B92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Sheet1!$N$3:$N$12</c:f>
              <c:numCache>
                <c:formatCode>#,##0.0</c:formatCode>
                <c:ptCount val="10"/>
                <c:pt idx="0">
                  <c:v>-10.283014888513701</c:v>
                </c:pt>
                <c:pt idx="1">
                  <c:v>-12.734493340738101</c:v>
                </c:pt>
                <c:pt idx="2">
                  <c:v>-11.902732327210849</c:v>
                </c:pt>
                <c:pt idx="3">
                  <c:v>-5.9413733953686272</c:v>
                </c:pt>
                <c:pt idx="4">
                  <c:v>-10.847396430270262</c:v>
                </c:pt>
                <c:pt idx="5">
                  <c:v>-12.624255714005562</c:v>
                </c:pt>
                <c:pt idx="6">
                  <c:v>-13.092980045248527</c:v>
                </c:pt>
                <c:pt idx="7">
                  <c:v>-8.6655141605674366</c:v>
                </c:pt>
                <c:pt idx="8">
                  <c:v>-7.3533908213531189</c:v>
                </c:pt>
                <c:pt idx="9">
                  <c:v>-4.3057434461586741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5C-475E-901F-32D530B92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0039040"/>
        <c:axId val="-1880034144"/>
      </c:lineChart>
      <c:catAx>
        <c:axId val="-188003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4144"/>
        <c:crosses val="autoZero"/>
        <c:auto val="1"/>
        <c:lblAlgn val="ctr"/>
        <c:lblOffset val="100"/>
        <c:noMultiLvlLbl val="0"/>
      </c:catAx>
      <c:valAx>
        <c:axId val="-18800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2750000000000004E-2"/>
          <c:y val="0.8767652798070229"/>
          <c:w val="0.83450000000000002"/>
          <c:h val="9.3346799894097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100" dirty="0"/>
              <a:t>სტაბილურად მზარდი შემოდინებები ევროკავშირიდან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Sheet3!$I$14</c:f>
              <c:strCache>
                <c:ptCount val="1"/>
                <c:pt idx="0">
                  <c:v>დანარჩენი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Sheet3!$H$15:$H$24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Sheet3!$I$15:$I$24</c:f>
              <c:numCache>
                <c:formatCode>#,##0.00</c:formatCode>
                <c:ptCount val="10"/>
                <c:pt idx="0">
                  <c:v>62.358173442130507</c:v>
                </c:pt>
                <c:pt idx="1">
                  <c:v>63.524316539618638</c:v>
                </c:pt>
                <c:pt idx="2">
                  <c:v>62.100374315354742</c:v>
                </c:pt>
                <c:pt idx="3">
                  <c:v>58.347883649680782</c:v>
                </c:pt>
                <c:pt idx="4">
                  <c:v>57.236180679959894</c:v>
                </c:pt>
                <c:pt idx="5">
                  <c:v>57.541836427476305</c:v>
                </c:pt>
                <c:pt idx="6">
                  <c:v>57.654085515236396</c:v>
                </c:pt>
                <c:pt idx="7">
                  <c:v>56.508984794806437</c:v>
                </c:pt>
                <c:pt idx="8">
                  <c:v>56.32069881656318</c:v>
                </c:pt>
                <c:pt idx="9">
                  <c:v>56.193550450979153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2-4376-9D1D-7EFE60E6DAA4}"/>
            </c:ext>
          </c:extLst>
        </c:ser>
        <c:ser>
          <c:idx val="1"/>
          <c:order val="1"/>
          <c:tx>
            <c:strRef>
              <c:f>Sheet3!$J$14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Sheet3!$H$15:$H$24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Sheet3!$J$15:$J$24</c:f>
              <c:numCache>
                <c:formatCode>#,##0.0</c:formatCode>
                <c:ptCount val="10"/>
                <c:pt idx="0">
                  <c:v>12.675090950904949</c:v>
                </c:pt>
                <c:pt idx="1">
                  <c:v>13.178151815842796</c:v>
                </c:pt>
                <c:pt idx="2">
                  <c:v>11.422994020167417</c:v>
                </c:pt>
                <c:pt idx="3">
                  <c:v>13.703923567227985</c:v>
                </c:pt>
                <c:pt idx="4">
                  <c:v>14.644184526213925</c:v>
                </c:pt>
                <c:pt idx="5">
                  <c:v>16.20959138811623</c:v>
                </c:pt>
                <c:pt idx="6">
                  <c:v>15.705222798614066</c:v>
                </c:pt>
                <c:pt idx="7">
                  <c:v>15.223591482945517</c:v>
                </c:pt>
                <c:pt idx="8">
                  <c:v>16.070447703776928</c:v>
                </c:pt>
                <c:pt idx="9">
                  <c:v>16.885303959144796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2-4376-9D1D-7EFE60E6DAA4}"/>
            </c:ext>
          </c:extLst>
        </c:ser>
        <c:ser>
          <c:idx val="2"/>
          <c:order val="2"/>
          <c:tx>
            <c:strRef>
              <c:f>Sheet3!$K$14</c:f>
              <c:strCache>
                <c:ptCount val="1"/>
                <c:pt idx="0">
                  <c:v>რუსეთი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Sheet3!$H$15:$H$24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Sheet3!$K$15:$K$24</c:f>
              <c:numCache>
                <c:formatCode>#,##0.0</c:formatCode>
                <c:ptCount val="10"/>
                <c:pt idx="0">
                  <c:v>12.750843862290553</c:v>
                </c:pt>
                <c:pt idx="1">
                  <c:v>12.179550547500504</c:v>
                </c:pt>
                <c:pt idx="2">
                  <c:v>13.598966600272725</c:v>
                </c:pt>
                <c:pt idx="3">
                  <c:v>15.278897238616413</c:v>
                </c:pt>
                <c:pt idx="4">
                  <c:v>15.63645954307343</c:v>
                </c:pt>
                <c:pt idx="5">
                  <c:v>13.748355935010581</c:v>
                </c:pt>
                <c:pt idx="6">
                  <c:v>14.221566614082127</c:v>
                </c:pt>
                <c:pt idx="7">
                  <c:v>16.674149489928453</c:v>
                </c:pt>
                <c:pt idx="8">
                  <c:v>16.690755529171735</c:v>
                </c:pt>
                <c:pt idx="9">
                  <c:v>16.367914537146181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2-4376-9D1D-7EFE60E6DAA4}"/>
            </c:ext>
          </c:extLst>
        </c:ser>
        <c:ser>
          <c:idx val="3"/>
          <c:order val="3"/>
          <c:tx>
            <c:strRef>
              <c:f>Sheet3!$L$14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Sheet3!$H$15:$H$24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Sheet3!$L$15:$L$24</c:f>
              <c:numCache>
                <c:formatCode>#,##0.0</c:formatCode>
                <c:ptCount val="10"/>
                <c:pt idx="0">
                  <c:v>8.3292577757138453</c:v>
                </c:pt>
                <c:pt idx="1">
                  <c:v>7.6012266319852753</c:v>
                </c:pt>
                <c:pt idx="2">
                  <c:v>9.307184966151052</c:v>
                </c:pt>
                <c:pt idx="3">
                  <c:v>8.9059612405328448</c:v>
                </c:pt>
                <c:pt idx="4">
                  <c:v>9.3070005431155547</c:v>
                </c:pt>
                <c:pt idx="5">
                  <c:v>10.016842298393851</c:v>
                </c:pt>
                <c:pt idx="6">
                  <c:v>9.4646090124690723</c:v>
                </c:pt>
                <c:pt idx="7">
                  <c:v>8.3530925856316625</c:v>
                </c:pt>
                <c:pt idx="8">
                  <c:v>7.4446729567844425</c:v>
                </c:pt>
                <c:pt idx="9">
                  <c:v>6.4711125589564569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2-4376-9D1D-7EFE60E6DAA4}"/>
            </c:ext>
          </c:extLst>
        </c:ser>
        <c:ser>
          <c:idx val="4"/>
          <c:order val="4"/>
          <c:tx>
            <c:strRef>
              <c:f>Sheet3!$M$14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Sheet3!$H$15:$H$24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Sheet3!$M$15:$M$24</c:f>
              <c:numCache>
                <c:formatCode>#,##0.0</c:formatCode>
                <c:ptCount val="10"/>
                <c:pt idx="0">
                  <c:v>3.8866339689601417</c:v>
                </c:pt>
                <c:pt idx="1">
                  <c:v>3.5167544650527849</c:v>
                </c:pt>
                <c:pt idx="2">
                  <c:v>3.570480098054063</c:v>
                </c:pt>
                <c:pt idx="3">
                  <c:v>3.7633343039419764</c:v>
                </c:pt>
                <c:pt idx="4">
                  <c:v>3.1761747076371951</c:v>
                </c:pt>
                <c:pt idx="5">
                  <c:v>2.4833739510030406</c:v>
                </c:pt>
                <c:pt idx="6">
                  <c:v>2.9545160595983386</c:v>
                </c:pt>
                <c:pt idx="7">
                  <c:v>3.2401816466879314</c:v>
                </c:pt>
                <c:pt idx="8">
                  <c:v>3.4734249937037194</c:v>
                </c:pt>
                <c:pt idx="9">
                  <c:v>4.0821184937734154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2-4376-9D1D-7EFE60E6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80042848"/>
        <c:axId val="-1880036864"/>
      </c:barChart>
      <c:catAx>
        <c:axId val="-188004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6864"/>
        <c:crosses val="autoZero"/>
        <c:auto val="1"/>
        <c:lblAlgn val="ctr"/>
        <c:lblOffset val="100"/>
        <c:noMultiLvlLbl val="0"/>
      </c:catAx>
      <c:valAx>
        <c:axId val="-1880036864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4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24846894138239E-2"/>
          <c:y val="5.4794520547945202E-2"/>
          <c:w val="0.8722195975503062"/>
          <c:h val="0.7342944273933381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Sheet1!$O$2</c:f>
              <c:strCache>
                <c:ptCount val="1"/>
                <c:pt idx="0">
                  <c:v>საქონელი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Sheet1!$O$3:$O$12</c:f>
              <c:numCache>
                <c:formatCode>#,##0.0</c:formatCode>
                <c:ptCount val="10"/>
                <c:pt idx="0">
                  <c:v>-22.2751132278851</c:v>
                </c:pt>
                <c:pt idx="1">
                  <c:v>-24.134172246617712</c:v>
                </c:pt>
                <c:pt idx="2">
                  <c:v>-26.602583767426715</c:v>
                </c:pt>
                <c:pt idx="3">
                  <c:v>-21.651205992299285</c:v>
                </c:pt>
                <c:pt idx="4">
                  <c:v>-25.888121751591818</c:v>
                </c:pt>
                <c:pt idx="5">
                  <c:v>-28.167406754617343</c:v>
                </c:pt>
                <c:pt idx="6">
                  <c:v>-26.872906565059459</c:v>
                </c:pt>
                <c:pt idx="7">
                  <c:v>-25.156576217811924</c:v>
                </c:pt>
                <c:pt idx="8">
                  <c:v>-25.383472454180129</c:v>
                </c:pt>
                <c:pt idx="9">
                  <c:v>-22.424043475755184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2-4461-B384-7C5F7021BBB0}"/>
            </c:ext>
          </c:extLst>
        </c:ser>
        <c:ser>
          <c:idx val="3"/>
          <c:order val="2"/>
          <c:tx>
            <c:strRef>
              <c:f>Sheet1!$P$2</c:f>
              <c:strCache>
                <c:ptCount val="1"/>
                <c:pt idx="0">
                  <c:v>მომსახურება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Sheet1!$P$3:$P$12</c:f>
              <c:numCache>
                <c:formatCode>#,##0.0</c:formatCode>
                <c:ptCount val="10"/>
                <c:pt idx="0">
                  <c:v>4.4157124952422491</c:v>
                </c:pt>
                <c:pt idx="1">
                  <c:v>5.1632486831650386</c:v>
                </c:pt>
                <c:pt idx="2">
                  <c:v>6.9056443791346229</c:v>
                </c:pt>
                <c:pt idx="3">
                  <c:v>8.6773135560919616</c:v>
                </c:pt>
                <c:pt idx="4">
                  <c:v>7.7942478405171256</c:v>
                </c:pt>
                <c:pt idx="5">
                  <c:v>9.9535345306764853</c:v>
                </c:pt>
                <c:pt idx="6">
                  <c:v>10.865164656240085</c:v>
                </c:pt>
                <c:pt idx="7">
                  <c:v>13.331452394895626</c:v>
                </c:pt>
                <c:pt idx="8">
                  <c:v>13.836750615363565</c:v>
                </c:pt>
                <c:pt idx="9">
                  <c:v>13.631159297365945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2-4461-B384-7C5F7021BBB0}"/>
            </c:ext>
          </c:extLst>
        </c:ser>
        <c:ser>
          <c:idx val="4"/>
          <c:order val="3"/>
          <c:tx>
            <c:strRef>
              <c:f>Sheet1!$Q$2</c:f>
              <c:strCache>
                <c:ptCount val="1"/>
                <c:pt idx="0">
                  <c:v>შემოსავალი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Sheet1!$Q$3:$Q$12</c:f>
              <c:numCache>
                <c:formatCode>#,##0.0</c:formatCode>
                <c:ptCount val="10"/>
                <c:pt idx="0">
                  <c:v>-1.8706970223936594</c:v>
                </c:pt>
                <c:pt idx="1">
                  <c:v>-2.9416149437183603</c:v>
                </c:pt>
                <c:pt idx="2">
                  <c:v>-1.0875621864129161</c:v>
                </c:pt>
                <c:pt idx="3">
                  <c:v>-1.9654644070805514</c:v>
                </c:pt>
                <c:pt idx="4">
                  <c:v>-1.393003227465702</c:v>
                </c:pt>
                <c:pt idx="5">
                  <c:v>-2.4253060291974227</c:v>
                </c:pt>
                <c:pt idx="6">
                  <c:v>-4.8715308193611033</c:v>
                </c:pt>
                <c:pt idx="7">
                  <c:v>-5.266793354801548</c:v>
                </c:pt>
                <c:pt idx="8">
                  <c:v>-4.2261690639022689</c:v>
                </c:pt>
                <c:pt idx="9">
                  <c:v>-3.4665660378856709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2-4461-B384-7C5F7021BBB0}"/>
            </c:ext>
          </c:extLst>
        </c:ser>
        <c:ser>
          <c:idx val="5"/>
          <c:order val="4"/>
          <c:tx>
            <c:strRef>
              <c:f>Sheet1!$R$2</c:f>
              <c:strCache>
                <c:ptCount val="1"/>
                <c:pt idx="0">
                  <c:v>მიმდინარე ტრანსფერები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Sheet1!$R$3:$R$12</c:f>
              <c:numCache>
                <c:formatCode>#,##0.0</c:formatCode>
                <c:ptCount val="10"/>
                <c:pt idx="0">
                  <c:v>9.4470828657487935</c:v>
                </c:pt>
                <c:pt idx="1">
                  <c:v>9.1780451673309287</c:v>
                </c:pt>
                <c:pt idx="2">
                  <c:v>8.8817692489454405</c:v>
                </c:pt>
                <c:pt idx="3">
                  <c:v>8.9979834468034099</c:v>
                </c:pt>
                <c:pt idx="4">
                  <c:v>8.6394807119494192</c:v>
                </c:pt>
                <c:pt idx="5">
                  <c:v>8.0149225371997765</c:v>
                </c:pt>
                <c:pt idx="6">
                  <c:v>7.7862926843210234</c:v>
                </c:pt>
                <c:pt idx="7">
                  <c:v>8.4264030156280523</c:v>
                </c:pt>
                <c:pt idx="8">
                  <c:v>8.4195000801309856</c:v>
                </c:pt>
                <c:pt idx="9">
                  <c:v>8.1208460690682713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72-4461-B384-7C5F7021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80030336"/>
        <c:axId val="-1880028704"/>
      </c:barChart>
      <c:lineChart>
        <c:grouping val="standard"/>
        <c:varyColors val="0"/>
        <c:ser>
          <c:idx val="1"/>
          <c:order val="0"/>
          <c:tx>
            <c:strRef>
              <c:f>Sheet1!$N$2</c:f>
              <c:strCache>
                <c:ptCount val="1"/>
                <c:pt idx="0">
                  <c:v>მიმდინარე ანგარიშის ბალანსი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2-4461-B384-7C5F7021B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Sheet1!$N$3:$N$12</c:f>
              <c:numCache>
                <c:formatCode>#,##0.0</c:formatCode>
                <c:ptCount val="10"/>
                <c:pt idx="0">
                  <c:v>-10.283014888513701</c:v>
                </c:pt>
                <c:pt idx="1">
                  <c:v>-12.734493340738101</c:v>
                </c:pt>
                <c:pt idx="2">
                  <c:v>-11.902732327210849</c:v>
                </c:pt>
                <c:pt idx="3">
                  <c:v>-5.9413733953686272</c:v>
                </c:pt>
                <c:pt idx="4">
                  <c:v>-10.847396430270262</c:v>
                </c:pt>
                <c:pt idx="5">
                  <c:v>-12.624255714005562</c:v>
                </c:pt>
                <c:pt idx="6">
                  <c:v>-13.092980045248527</c:v>
                </c:pt>
                <c:pt idx="7">
                  <c:v>-8.6655141605674366</c:v>
                </c:pt>
                <c:pt idx="8">
                  <c:v>-7.3533908213531189</c:v>
                </c:pt>
                <c:pt idx="9">
                  <c:v>-4.3057434461586741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72-4461-B384-7C5F7021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0030336"/>
        <c:axId val="-1880028704"/>
      </c:lineChart>
      <c:catAx>
        <c:axId val="-188003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28704"/>
        <c:crosses val="autoZero"/>
        <c:auto val="1"/>
        <c:lblAlgn val="ctr"/>
        <c:lblOffset val="100"/>
        <c:noMultiLvlLbl val="0"/>
      </c:catAx>
      <c:valAx>
        <c:axId val="-188002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8.2750000000000004E-2"/>
          <c:y val="0.8767652798070229"/>
          <c:w val="0.83450000000000002"/>
          <c:h val="9.3346799894097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100" i="0" dirty="0"/>
              <a:t>მიმდინარე ანგარიშის შემოსავლების შემადგენლობა</a:t>
            </a:r>
            <a:endParaRPr lang="en-US" sz="1100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Sheet2!$M$2</c:f>
              <c:strCache>
                <c:ptCount val="1"/>
                <c:pt idx="0">
                  <c:v>weli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Sheet2!$M$3:$M$12</c:f>
            </c:numRef>
          </c:val>
          <c:extLst>
            <c:ext xmlns:c16="http://schemas.microsoft.com/office/drawing/2014/chart" uri="{C3380CC4-5D6E-409C-BE32-E72D297353CC}">
              <c16:uniqueId val="{00000000-728A-46AB-93DC-36C399453291}"/>
            </c:ext>
          </c:extLst>
        </c:ser>
        <c:ser>
          <c:idx val="1"/>
          <c:order val="1"/>
          <c:tx>
            <c:strRef>
              <c:f>Sheet2!$N$2</c:f>
              <c:strCache>
                <c:ptCount val="1"/>
                <c:pt idx="0">
                  <c:v>საქონელი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Sheet2!$N$3:$N$12</c:f>
              <c:numCache>
                <c:formatCode>#,##0.0</c:formatCode>
                <c:ptCount val="10"/>
                <c:pt idx="0">
                  <c:v>42.444378400108349</c:v>
                </c:pt>
                <c:pt idx="1">
                  <c:v>43.513717137407092</c:v>
                </c:pt>
                <c:pt idx="2">
                  <c:v>40.539231829261674</c:v>
                </c:pt>
                <c:pt idx="3">
                  <c:v>43.773191129305921</c:v>
                </c:pt>
                <c:pt idx="4">
                  <c:v>42.079340303793991</c:v>
                </c:pt>
                <c:pt idx="5">
                  <c:v>37.654356108644258</c:v>
                </c:pt>
                <c:pt idx="6">
                  <c:v>35.001092022345425</c:v>
                </c:pt>
                <c:pt idx="7">
                  <c:v>35.848859387006641</c:v>
                </c:pt>
                <c:pt idx="8">
                  <c:v>37.970134873605957</c:v>
                </c:pt>
                <c:pt idx="9">
                  <c:v>39.289723897675472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A-46AB-93DC-36C399453291}"/>
            </c:ext>
          </c:extLst>
        </c:ser>
        <c:ser>
          <c:idx val="2"/>
          <c:order val="2"/>
          <c:tx>
            <c:strRef>
              <c:f>Sheet2!$O$2</c:f>
              <c:strCache>
                <c:ptCount val="1"/>
                <c:pt idx="0">
                  <c:v>მომსახურება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Sheet2!$O$3:$O$12</c:f>
              <c:numCache>
                <c:formatCode>#,##0.0</c:formatCode>
                <c:ptCount val="10"/>
                <c:pt idx="0">
                  <c:v>27.560234239680696</c:v>
                </c:pt>
                <c:pt idx="1">
                  <c:v>26.849776642891825</c:v>
                </c:pt>
                <c:pt idx="2">
                  <c:v>29.442809312566659</c:v>
                </c:pt>
                <c:pt idx="3">
                  <c:v>30.528823081105234</c:v>
                </c:pt>
                <c:pt idx="4">
                  <c:v>31.185505352586357</c:v>
                </c:pt>
                <c:pt idx="5">
                  <c:v>37.244202390672918</c:v>
                </c:pt>
                <c:pt idx="6">
                  <c:v>39.357616748663837</c:v>
                </c:pt>
                <c:pt idx="7">
                  <c:v>39.220672827425126</c:v>
                </c:pt>
                <c:pt idx="8">
                  <c:v>38.261141247278658</c:v>
                </c:pt>
                <c:pt idx="9">
                  <c:v>38.188077206031288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A-46AB-93DC-36C399453291}"/>
            </c:ext>
          </c:extLst>
        </c:ser>
        <c:ser>
          <c:idx val="3"/>
          <c:order val="3"/>
          <c:tx>
            <c:strRef>
              <c:f>Sheet2!$P$2</c:f>
              <c:strCache>
                <c:ptCount val="1"/>
                <c:pt idx="0">
                  <c:v>შემოსავალი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Sheet2!$P$3:$P$12</c:f>
              <c:numCache>
                <c:formatCode>#,##0.0</c:formatCode>
                <c:ptCount val="10"/>
                <c:pt idx="0">
                  <c:v>9.5948527480834382</c:v>
                </c:pt>
                <c:pt idx="1">
                  <c:v>10.135341699151704</c:v>
                </c:pt>
                <c:pt idx="2">
                  <c:v>12.472024273665195</c:v>
                </c:pt>
                <c:pt idx="3">
                  <c:v>9.5068279296200373</c:v>
                </c:pt>
                <c:pt idx="4">
                  <c:v>10.611378845907291</c:v>
                </c:pt>
                <c:pt idx="5">
                  <c:v>10.259432965909667</c:v>
                </c:pt>
                <c:pt idx="6">
                  <c:v>10.915313199137776</c:v>
                </c:pt>
                <c:pt idx="7">
                  <c:v>11.145502507905046</c:v>
                </c:pt>
                <c:pt idx="8">
                  <c:v>10.941473218540409</c:v>
                </c:pt>
                <c:pt idx="9">
                  <c:v>10.548613879370583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A-46AB-93DC-36C399453291}"/>
            </c:ext>
          </c:extLst>
        </c:ser>
        <c:ser>
          <c:idx val="4"/>
          <c:order val="4"/>
          <c:tx>
            <c:strRef>
              <c:f>Sheet2!$Q$2</c:f>
              <c:strCache>
                <c:ptCount val="1"/>
                <c:pt idx="0">
                  <c:v>ტრანსფერები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Sheet2!$Q$3:$Q$12</c:f>
              <c:numCache>
                <c:formatCode>#,##0.0</c:formatCode>
                <c:ptCount val="10"/>
                <c:pt idx="0">
                  <c:v>20.400534612127512</c:v>
                </c:pt>
                <c:pt idx="1">
                  <c:v>19.501164520549384</c:v>
                </c:pt>
                <c:pt idx="2">
                  <c:v>17.54593458450648</c:v>
                </c:pt>
                <c:pt idx="3">
                  <c:v>16.191157859968822</c:v>
                </c:pt>
                <c:pt idx="4">
                  <c:v>16.123775497712355</c:v>
                </c:pt>
                <c:pt idx="5">
                  <c:v>14.842008534773177</c:v>
                </c:pt>
                <c:pt idx="6">
                  <c:v>14.725978029852953</c:v>
                </c:pt>
                <c:pt idx="7">
                  <c:v>13.784965277663192</c:v>
                </c:pt>
                <c:pt idx="8">
                  <c:v>12.827250660574963</c:v>
                </c:pt>
                <c:pt idx="9">
                  <c:v>11.973585016922666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A-46AB-93DC-36C399453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80040672"/>
        <c:axId val="-1880039584"/>
      </c:barChart>
      <c:catAx>
        <c:axId val="-188004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9584"/>
        <c:crosses val="autoZero"/>
        <c:auto val="1"/>
        <c:lblAlgn val="ctr"/>
        <c:lblOffset val="100"/>
        <c:noMultiLvlLbl val="0"/>
      </c:catAx>
      <c:valAx>
        <c:axId val="-1880039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35891894431967"/>
          <c:y val="0.91620054718289179"/>
          <c:w val="0.7982124104850975"/>
          <c:h val="8.3799452817108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70914127423823E-2"/>
          <c:y val="0.12586529915505731"/>
          <c:w val="0.93905817174515238"/>
          <c:h val="0.601278157157592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მთავრობის ვალის ფარდობა მშპ-თან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42.4</c:v>
                </c:pt>
                <c:pt idx="1">
                  <c:v>42.4</c:v>
                </c:pt>
                <c:pt idx="2">
                  <c:v>42.2</c:v>
                </c:pt>
                <c:pt idx="3">
                  <c:v>44.5</c:v>
                </c:pt>
                <c:pt idx="4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B9-4378-AC9A-C0D04F3E2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მთავრობის საგარეო ვალის ფარდობა მშპ-თან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35.1</c:v>
                </c:pt>
                <c:pt idx="1">
                  <c:v>34.9</c:v>
                </c:pt>
                <c:pt idx="2">
                  <c:v>34.299999999999997</c:v>
                </c:pt>
                <c:pt idx="3">
                  <c:v>35.299999999999997</c:v>
                </c:pt>
                <c:pt idx="4">
                  <c:v>34.700000000000003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B9-4378-AC9A-C0D04F3E2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7009744"/>
        <c:axId val="-1997009200"/>
      </c:lineChart>
      <c:catAx>
        <c:axId val="-199700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7009200"/>
        <c:crosses val="autoZero"/>
        <c:auto val="1"/>
        <c:lblAlgn val="ctr"/>
        <c:lblOffset val="100"/>
        <c:noMultiLvlLbl val="0"/>
      </c:catAx>
      <c:valAx>
        <c:axId val="-1997009200"/>
        <c:scaling>
          <c:orientation val="minMax"/>
          <c:min val="25"/>
        </c:scaling>
        <c:delete val="1"/>
        <c:axPos val="l"/>
        <c:numFmt formatCode="General" sourceLinked="1"/>
        <c:majorTickMark val="none"/>
        <c:minorTickMark val="none"/>
        <c:tickLblPos val="nextTo"/>
        <c:crossAx val="-1997009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9054771261553"/>
          <c:y val="5.8004712623394961E-2"/>
          <c:w val="0.76776477820743239"/>
          <c:h val="0.70381930099546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თ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5" formatCode="[$-10409]#,##0.0;\(#,##0.0\)">
                  <c:v>120</c:v>
                </c:pt>
                <c:pt idx="6" formatCode="[$-10409]#,##0.0;\(#,##0.0\)">
                  <c:v>120</c:v>
                </c:pt>
                <c:pt idx="7" formatCode="[$-10409]#,##0.0;\(#,##0.0\)">
                  <c:v>270</c:v>
                </c:pt>
                <c:pt idx="8" formatCode="[$-10409]#,##0.0;\(#,##0.0\)">
                  <c:v>240</c:v>
                </c:pt>
                <c:pt idx="9" formatCode="[$-10409]#,##0.0;\(#,##0.0\)">
                  <c:v>240</c:v>
                </c:pt>
                <c:pt idx="10" formatCode="[$-10409]#,##0.0;\(#,##0.0\)">
                  <c:v>240</c:v>
                </c:pt>
                <c:pt idx="11" formatCode="[$-10409]#,##0.0;\(#,##0.0\)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9BE-918F-746E4D190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თ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[$-10409]#,##0.0;\(#,##0.0\)</c:formatCode>
                <c:ptCount val="12"/>
                <c:pt idx="0">
                  <c:v>100</c:v>
                </c:pt>
                <c:pt idx="1">
                  <c:v>140</c:v>
                </c:pt>
                <c:pt idx="2">
                  <c:v>394.2</c:v>
                </c:pt>
                <c:pt idx="3">
                  <c:v>409</c:v>
                </c:pt>
                <c:pt idx="4">
                  <c:v>633</c:v>
                </c:pt>
                <c:pt idx="5">
                  <c:v>585</c:v>
                </c:pt>
                <c:pt idx="6">
                  <c:v>480</c:v>
                </c:pt>
                <c:pt idx="7">
                  <c:v>540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0-49BE-918F-746E4D190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წ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Sheet1!$D$2:$D$13</c:f>
              <c:numCache>
                <c:formatCode>[$-10409]#,##0.0;\(#,##0.0\)</c:formatCode>
                <c:ptCount val="12"/>
                <c:pt idx="0">
                  <c:v>303</c:v>
                </c:pt>
                <c:pt idx="1">
                  <c:v>295</c:v>
                </c:pt>
                <c:pt idx="2">
                  <c:v>426.29</c:v>
                </c:pt>
                <c:pt idx="3">
                  <c:v>550.78</c:v>
                </c:pt>
                <c:pt idx="4">
                  <c:v>578.9</c:v>
                </c:pt>
                <c:pt idx="5">
                  <c:v>699.4</c:v>
                </c:pt>
                <c:pt idx="6">
                  <c:v>825</c:v>
                </c:pt>
                <c:pt idx="7">
                  <c:v>1070</c:v>
                </c:pt>
                <c:pt idx="8" formatCode="_(* #,##0.0_);_(* \(#,##0.0\);_(* &quot;-&quot;??_);_(@_)">
                  <c:v>1354.5637190701245</c:v>
                </c:pt>
                <c:pt idx="9" formatCode="General">
                  <c:v>1626.7551025285045</c:v>
                </c:pt>
                <c:pt idx="10" formatCode="General">
                  <c:v>1898.9464859868845</c:v>
                </c:pt>
                <c:pt idx="11" formatCode="_(* #,##0.00_);_(* \(#,##0.00\);_(* &quot;-&quot;??_);_(@_)">
                  <c:v>2171.1378694452646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0-49BE-918F-746E4D190E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 წ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Sheet1!$E$2:$E$13</c:f>
              <c:numCache>
                <c:formatCode>[$-10409]#,##0.0;\(#,##0.0\)</c:formatCode>
                <c:ptCount val="12"/>
                <c:pt idx="0">
                  <c:v>149.02000000000001</c:v>
                </c:pt>
                <c:pt idx="1">
                  <c:v>227.02</c:v>
                </c:pt>
                <c:pt idx="2">
                  <c:v>390.02</c:v>
                </c:pt>
                <c:pt idx="3">
                  <c:v>554.52</c:v>
                </c:pt>
                <c:pt idx="4">
                  <c:v>654.52</c:v>
                </c:pt>
                <c:pt idx="5">
                  <c:v>773.5</c:v>
                </c:pt>
                <c:pt idx="6">
                  <c:v>1055.5</c:v>
                </c:pt>
                <c:pt idx="7">
                  <c:v>1524.498</c:v>
                </c:pt>
                <c:pt idx="8" formatCode="_(* #,##0.0_);_(* \(#,##0.0\);_(* &quot;-&quot;??_);_(@_)">
                  <c:v>1929.9342809298755</c:v>
                </c:pt>
                <c:pt idx="9" formatCode="_(* #,##0.00_);_(* \(#,##0.00\);_(* &quot;-&quot;??_);_(@_)">
                  <c:v>2317.7428974714949</c:v>
                </c:pt>
                <c:pt idx="10" formatCode="_(* #,##0.00_);_(* \(#,##0.00\);_(* &quot;-&quot;??_);_(@_)">
                  <c:v>2705.5515140131156</c:v>
                </c:pt>
                <c:pt idx="11" formatCode="_(* #,##0.00_);_(* \(#,##0.00\);_(* &quot;-&quot;??_);_(@_)">
                  <c:v>3093.360130554735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0-49BE-918F-746E4D190E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 წ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Sheet1!$F$2:$F$13</c:f>
              <c:numCache>
                <c:formatCode>[$-10409]#,##0.0;\(#,##0.0\)</c:formatCode>
                <c:ptCount val="12"/>
                <c:pt idx="0">
                  <c:v>35</c:v>
                </c:pt>
                <c:pt idx="1">
                  <c:v>75</c:v>
                </c:pt>
                <c:pt idx="2">
                  <c:v>115</c:v>
                </c:pt>
                <c:pt idx="3">
                  <c:v>135</c:v>
                </c:pt>
                <c:pt idx="4">
                  <c:v>172.52</c:v>
                </c:pt>
                <c:pt idx="5">
                  <c:v>252.52</c:v>
                </c:pt>
                <c:pt idx="6">
                  <c:v>352.52</c:v>
                </c:pt>
                <c:pt idx="7">
                  <c:v>492.52</c:v>
                </c:pt>
                <c:pt idx="8" formatCode="_(* #,##0.0_);_(* \(#,##0.0\);_(* &quot;-&quot;??_);_(@_)">
                  <c:v>672.52</c:v>
                </c:pt>
                <c:pt idx="9" formatCode="_(* #,##0.00_);_(* \(#,##0.00\);_(* &quot;-&quot;??_);_(@_)">
                  <c:v>912.52</c:v>
                </c:pt>
                <c:pt idx="10" formatCode="_(* #,##0.00_);_(* \(#,##0.00\);_(* &quot;-&quot;??_);_(@_)">
                  <c:v>1152.52</c:v>
                </c:pt>
                <c:pt idx="11" formatCode="_(* #,##0.00_);_(* \(#,##0.00\);_(* &quot;-&quot;??_);_(@_)">
                  <c:v>1392.52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A0-49BE-918F-746E4D19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9957232"/>
        <c:axId val="-194995342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% მშპ-თან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444444444444445E-2"/>
                  <c:y val="-8.33333333333333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0-49BE-918F-746E4D190E9B}"/>
                </c:ext>
              </c:extLst>
            </c:dLbl>
            <c:dLbl>
              <c:idx val="1"/>
              <c:layout>
                <c:manualLayout>
                  <c:x val="-8.4890834564621074E-3"/>
                  <c:y val="-0.131435274089913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A0-49BE-918F-746E4D190E9B}"/>
                </c:ext>
              </c:extLst>
            </c:dLbl>
            <c:dLbl>
              <c:idx val="2"/>
              <c:layout>
                <c:manualLayout>
                  <c:x val="0"/>
                  <c:y val="-8.33333333333334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0-49BE-918F-746E4D190E9B}"/>
                </c:ext>
              </c:extLst>
            </c:dLbl>
            <c:dLbl>
              <c:idx val="3"/>
              <c:layout>
                <c:manualLayout>
                  <c:x val="-8.3333333333333835E-3"/>
                  <c:y val="-7.40740740740740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A0-49BE-918F-746E4D190E9B}"/>
                </c:ext>
              </c:extLst>
            </c:dLbl>
            <c:dLbl>
              <c:idx val="4"/>
              <c:layout>
                <c:manualLayout>
                  <c:x val="-5.5555555555555558E-3"/>
                  <c:y val="-7.40740740740741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0-49BE-918F-746E4D190E9B}"/>
                </c:ext>
              </c:extLst>
            </c:dLbl>
            <c:dLbl>
              <c:idx val="5"/>
              <c:layout>
                <c:manualLayout>
                  <c:x val="-1.388888888888899E-2"/>
                  <c:y val="-6.94444444444444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A0-49BE-918F-746E4D190E9B}"/>
                </c:ext>
              </c:extLst>
            </c:dLbl>
            <c:dLbl>
              <c:idx val="6"/>
              <c:layout>
                <c:manualLayout>
                  <c:x val="-3.0555555555555555E-2"/>
                  <c:y val="-9.72222222222222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0-49BE-918F-746E4D190E9B}"/>
                </c:ext>
              </c:extLst>
            </c:dLbl>
            <c:dLbl>
              <c:idx val="7"/>
              <c:layout>
                <c:manualLayout>
                  <c:x val="-4.1666666666666664E-2"/>
                  <c:y val="-5.09259259259259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A0-49BE-918F-746E4D190E9B}"/>
                </c:ext>
              </c:extLst>
            </c:dLbl>
            <c:dLbl>
              <c:idx val="8"/>
              <c:layout>
                <c:manualLayout>
                  <c:x val="-6.1375580950076794E-2"/>
                  <c:y val="-4.64091678171419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A0-49BE-918F-746E4D190E9B}"/>
                </c:ext>
              </c:extLst>
            </c:dLbl>
            <c:dLbl>
              <c:idx val="9"/>
              <c:layout>
                <c:manualLayout>
                  <c:x val="-5.2910044092814537E-2"/>
                  <c:y val="-5.90717103320009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A0-49BE-918F-746E4D190E9B}"/>
                </c:ext>
              </c:extLst>
            </c:dLbl>
            <c:dLbl>
              <c:idx val="10"/>
              <c:layout>
                <c:manualLayout>
                  <c:x val="-5.1267291338607468E-2"/>
                  <c:y val="-7.067191214175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A0-49BE-918F-746E4D190E9B}"/>
                </c:ext>
              </c:extLst>
            </c:dLbl>
            <c:dLbl>
              <c:idx val="11"/>
              <c:layout>
                <c:manualLayout>
                  <c:x val="-4.6892893818886706E-2"/>
                  <c:y val="-6.763756396815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2A0-49BE-918F-746E4D190E9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Sheet1!$G$2:$G$13</c:f>
              <c:numCache>
                <c:formatCode>0.0%</c:formatCode>
                <c:ptCount val="12"/>
                <c:pt idx="0">
                  <c:v>2.2433356520441317E-2</c:v>
                </c:pt>
                <c:pt idx="1">
                  <c:v>2.7452239545203611E-2</c:v>
                </c:pt>
                <c:pt idx="2">
                  <c:v>4.5471290379682873E-2</c:v>
                </c:pt>
                <c:pt idx="3">
                  <c:v>5.193736865997324E-2</c:v>
                </c:pt>
                <c:pt idx="4">
                  <c:v>5.9918681826657778E-2</c:v>
                </c:pt>
                <c:pt idx="5">
                  <c:v>6.4217627151952783E-2</c:v>
                </c:pt>
                <c:pt idx="6">
                  <c:v>6.896775602773772E-2</c:v>
                </c:pt>
                <c:pt idx="7">
                  <c:v>8.6875277238305446E-2</c:v>
                </c:pt>
                <c:pt idx="8">
                  <c:v>9.8880048006423291E-2</c:v>
                </c:pt>
                <c:pt idx="9">
                  <c:v>0.10806753567967316</c:v>
                </c:pt>
                <c:pt idx="10">
                  <c:v>0.11516105763263655</c:v>
                </c:pt>
                <c:pt idx="11">
                  <c:v>0.1204361329379101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2A0-49BE-918F-746E4D190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9962128"/>
        <c:axId val="-1949956688"/>
      </c:lineChart>
      <c:catAx>
        <c:axId val="-194995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949953424"/>
        <c:crosses val="autoZero"/>
        <c:auto val="1"/>
        <c:lblAlgn val="ctr"/>
        <c:lblOffset val="100"/>
        <c:noMultiLvlLbl val="0"/>
      </c:catAx>
      <c:valAx>
        <c:axId val="-1949953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ka-GE" dirty="0"/>
                  <a:t>მლნ</a:t>
                </a:r>
                <a:r>
                  <a:rPr lang="ka-GE" baseline="0" dirty="0"/>
                  <a:t> ლარი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949957232"/>
        <c:crosses val="autoZero"/>
        <c:crossBetween val="between"/>
      </c:valAx>
      <c:catAx>
        <c:axId val="-194996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49956688"/>
        <c:crosses val="autoZero"/>
        <c:auto val="1"/>
        <c:lblAlgn val="ctr"/>
        <c:lblOffset val="100"/>
        <c:noMultiLvlLbl val="0"/>
      </c:catAx>
      <c:valAx>
        <c:axId val="-1949956688"/>
        <c:scaling>
          <c:orientation val="minMax"/>
          <c:max val="0.13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1949962128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58408830342455E-2"/>
          <c:y val="0.16659616237384361"/>
          <c:w val="0.83410280428040584"/>
          <c:h val="0.75135271842248819"/>
        </c:manualLayout>
      </c:layout>
      <c:ofPieChart>
        <c:ofPieType val="bar"/>
        <c:varyColors val="1"/>
        <c:ser>
          <c:idx val="0"/>
          <c:order val="0"/>
          <c:tx>
            <c:strRef>
              <c:f>'Public Debt Stocks'!$A$2</c:f>
              <c:strCache>
                <c:ptCount val="1"/>
                <c:pt idx="0">
                  <c:v>Public Debt Stock 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78A0-4F60-A3C6-0E8480C51BF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8A0-4F60-A3C6-0E8480C51BF7}"/>
              </c:ext>
            </c:extLst>
          </c:dPt>
          <c:dPt>
            <c:idx val="2"/>
            <c:bubble3D val="0"/>
            <c:spPr>
              <a:solidFill>
                <a:srgbClr val="FFC653"/>
              </a:solidFill>
            </c:spPr>
            <c:extLst>
              <c:ext xmlns:c16="http://schemas.microsoft.com/office/drawing/2014/chart" uri="{C3380CC4-5D6E-409C-BE32-E72D297353CC}">
                <c16:uniqueId val="{00000005-78A0-4F60-A3C6-0E8480C51BF7}"/>
              </c:ext>
            </c:extLst>
          </c:dPt>
          <c:dPt>
            <c:idx val="3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7-78A0-4F60-A3C6-0E8480C51BF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78A0-4F60-A3C6-0E8480C51BF7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8A0-4F60-A3C6-0E8480C51B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ka-GE" dirty="0"/>
                      <a:t>საშინაო</a:t>
                    </a:r>
                    <a:r>
                      <a:rPr lang="ka-GE" baseline="0" dirty="0"/>
                      <a:t>
19%</a:t>
                    </a:r>
                    <a:endParaRPr lang="ka-G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0-4F60-A3C6-0E8480C51BF7}"/>
                </c:ext>
              </c:extLst>
            </c:dLbl>
            <c:dLbl>
              <c:idx val="1"/>
              <c:layout>
                <c:manualLayout>
                  <c:x val="-0.18610267761343507"/>
                  <c:y val="-5.1750364391837458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ka-GE" sz="900" dirty="0">
                        <a:solidFill>
                          <a:schemeClr val="tx1"/>
                        </a:solidFill>
                      </a:rPr>
                      <a:t>მრავალმხრივი</a:t>
                    </a:r>
                    <a:r>
                      <a:rPr lang="ka-GE" sz="900" baseline="0" dirty="0">
                        <a:solidFill>
                          <a:schemeClr val="tx1"/>
                        </a:solidFill>
                      </a:rPr>
                      <a:t>
58%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98891966759002"/>
                      <c:h val="0.20049321824907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8A0-4F60-A3C6-0E8480C51BF7}"/>
                </c:ext>
              </c:extLst>
            </c:dLbl>
            <c:dLbl>
              <c:idx val="2"/>
              <c:layout>
                <c:manualLayout>
                  <c:x val="-0.1773010229676969"/>
                  <c:y val="2.7464877617793789E-3"/>
                </c:manualLayout>
              </c:layout>
              <c:tx>
                <c:rich>
                  <a:bodyPr/>
                  <a:lstStyle/>
                  <a:p>
                    <a:r>
                      <a:rPr lang="ka-GE" dirty="0" smtClean="0"/>
                      <a:t>ორმხრივი </a:t>
                    </a:r>
                    <a:r>
                      <a:rPr lang="ka-GE" baseline="0" dirty="0"/>
                      <a:t>15%</a:t>
                    </a:r>
                    <a:endParaRPr lang="ka-G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A0-4F60-A3C6-0E8480C51BF7}"/>
                </c:ext>
              </c:extLst>
            </c:dLbl>
            <c:dLbl>
              <c:idx val="3"/>
              <c:layout>
                <c:manualLayout>
                  <c:x val="-0.18256418086243376"/>
                  <c:y val="6.2774643921667626E-3"/>
                </c:manualLayout>
              </c:layout>
              <c:tx>
                <c:rich>
                  <a:bodyPr/>
                  <a:lstStyle/>
                  <a:p>
                    <a:r>
                      <a:rPr lang="ka-GE" dirty="0"/>
                      <a:t>ევრობონდი</a:t>
                    </a:r>
                    <a:r>
                      <a:rPr lang="ka-GE" baseline="0" dirty="0"/>
                      <a:t>
8%</a:t>
                    </a:r>
                    <a:endParaRPr lang="ka-G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A0-4F60-A3C6-0E8480C51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A0-4F60-A3C6-0E8480C51BF7}"/>
                </c:ext>
              </c:extLst>
            </c:dLbl>
            <c:dLbl>
              <c:idx val="5"/>
              <c:layout>
                <c:manualLayout>
                  <c:x val="-0.19542172014210665"/>
                  <c:y val="2.7315635252022238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ka-GE" sz="900" dirty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ka-GE" sz="900" dirty="0">
                        <a:solidFill>
                          <a:schemeClr val="tx1"/>
                        </a:solidFill>
                      </a:rPr>
                    </a:br>
                    <a:r>
                      <a:rPr lang="ka-GE" sz="900" dirty="0">
                        <a:solidFill>
                          <a:schemeClr val="tx1"/>
                        </a:solidFill>
                      </a:rPr>
                      <a:t>საგარეო
81%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A0-4F60-A3C6-0E8480C51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'Public Debt Stocks'!$B$4:$B$8</c:f>
              <c:strCache>
                <c:ptCount val="5"/>
                <c:pt idx="0">
                  <c:v>Domestic</c:v>
                </c:pt>
                <c:pt idx="1">
                  <c:v>Multilateral </c:v>
                </c:pt>
                <c:pt idx="2">
                  <c:v>Bilateral </c:v>
                </c:pt>
                <c:pt idx="3">
                  <c:v>Eurobond</c:v>
                </c:pt>
                <c:pt idx="4">
                  <c:v>Guaranteed</c:v>
                </c:pt>
              </c:strCache>
            </c:strRef>
          </c:cat>
          <c:val>
            <c:numRef>
              <c:f>'Public Debt Stocks'!$J$4:$J$8</c:f>
              <c:numCache>
                <c:formatCode>_(* #,##0.00_);_(* \(#,##0.00\);_(* "-"??_);_(@_)</c:formatCode>
                <c:ptCount val="5"/>
                <c:pt idx="0">
                  <c:v>3170.6506581600001</c:v>
                </c:pt>
                <c:pt idx="1">
                  <c:v>8655.9821066004006</c:v>
                </c:pt>
                <c:pt idx="2">
                  <c:v>1967.6386580863998</c:v>
                </c:pt>
                <c:pt idx="3">
                  <c:v>1323.4</c:v>
                </c:pt>
                <c:pt idx="4">
                  <c:v>5.1784906679999994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A0-4F60-A3C6-0E8480C51BF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57"/>
        <c:splitType val="pos"/>
        <c:splitPos val="4"/>
        <c:secondPieSize val="100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'Sheet2 (2)'!$D$3</c:f>
              <c:strCache>
                <c:ptCount val="1"/>
                <c:pt idx="0">
                  <c:v>აშშ-ს სახაზინო ობლიგციები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'Sheet2 (2)'!$C$4:$C$2149</c:f>
              <c:numCache>
                <c:formatCode>m/d/yy</c:formatCode>
                <c:ptCount val="2097"/>
                <c:pt idx="0">
                  <c:v>43781</c:v>
                </c:pt>
                <c:pt idx="1">
                  <c:v>43777</c:v>
                </c:pt>
                <c:pt idx="2">
                  <c:v>43776</c:v>
                </c:pt>
                <c:pt idx="3">
                  <c:v>43775</c:v>
                </c:pt>
                <c:pt idx="4">
                  <c:v>43774</c:v>
                </c:pt>
                <c:pt idx="5">
                  <c:v>43773</c:v>
                </c:pt>
                <c:pt idx="6">
                  <c:v>43770</c:v>
                </c:pt>
                <c:pt idx="7">
                  <c:v>43769</c:v>
                </c:pt>
                <c:pt idx="8">
                  <c:v>43768</c:v>
                </c:pt>
                <c:pt idx="9">
                  <c:v>43767</c:v>
                </c:pt>
                <c:pt idx="10">
                  <c:v>43766</c:v>
                </c:pt>
                <c:pt idx="11">
                  <c:v>43763</c:v>
                </c:pt>
                <c:pt idx="12">
                  <c:v>43762</c:v>
                </c:pt>
                <c:pt idx="13">
                  <c:v>43761</c:v>
                </c:pt>
                <c:pt idx="14">
                  <c:v>43760</c:v>
                </c:pt>
                <c:pt idx="15">
                  <c:v>43759</c:v>
                </c:pt>
                <c:pt idx="16">
                  <c:v>43756</c:v>
                </c:pt>
                <c:pt idx="17">
                  <c:v>43755</c:v>
                </c:pt>
                <c:pt idx="18">
                  <c:v>43754</c:v>
                </c:pt>
                <c:pt idx="19">
                  <c:v>43753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43742</c:v>
                </c:pt>
                <c:pt idx="26">
                  <c:v>43741</c:v>
                </c:pt>
                <c:pt idx="27">
                  <c:v>43740</c:v>
                </c:pt>
                <c:pt idx="28">
                  <c:v>43739</c:v>
                </c:pt>
                <c:pt idx="29">
                  <c:v>43738</c:v>
                </c:pt>
                <c:pt idx="30">
                  <c:v>43735</c:v>
                </c:pt>
                <c:pt idx="31">
                  <c:v>43734</c:v>
                </c:pt>
                <c:pt idx="32">
                  <c:v>43733</c:v>
                </c:pt>
                <c:pt idx="33">
                  <c:v>43732</c:v>
                </c:pt>
                <c:pt idx="34">
                  <c:v>43731</c:v>
                </c:pt>
                <c:pt idx="35">
                  <c:v>43728</c:v>
                </c:pt>
                <c:pt idx="36">
                  <c:v>43727</c:v>
                </c:pt>
                <c:pt idx="37">
                  <c:v>43726</c:v>
                </c:pt>
                <c:pt idx="38">
                  <c:v>43725</c:v>
                </c:pt>
                <c:pt idx="39">
                  <c:v>43724</c:v>
                </c:pt>
                <c:pt idx="40">
                  <c:v>43721</c:v>
                </c:pt>
                <c:pt idx="41">
                  <c:v>43720</c:v>
                </c:pt>
                <c:pt idx="42">
                  <c:v>43719</c:v>
                </c:pt>
                <c:pt idx="43">
                  <c:v>43718</c:v>
                </c:pt>
                <c:pt idx="44">
                  <c:v>43717</c:v>
                </c:pt>
                <c:pt idx="45">
                  <c:v>43714</c:v>
                </c:pt>
                <c:pt idx="46">
                  <c:v>43713</c:v>
                </c:pt>
                <c:pt idx="47">
                  <c:v>43712</c:v>
                </c:pt>
                <c:pt idx="48">
                  <c:v>43711</c:v>
                </c:pt>
                <c:pt idx="49">
                  <c:v>43707</c:v>
                </c:pt>
                <c:pt idx="50">
                  <c:v>43706</c:v>
                </c:pt>
                <c:pt idx="51">
                  <c:v>43705</c:v>
                </c:pt>
                <c:pt idx="52">
                  <c:v>43704</c:v>
                </c:pt>
                <c:pt idx="53">
                  <c:v>43700</c:v>
                </c:pt>
                <c:pt idx="54">
                  <c:v>43699</c:v>
                </c:pt>
                <c:pt idx="55">
                  <c:v>43698</c:v>
                </c:pt>
                <c:pt idx="56">
                  <c:v>43697</c:v>
                </c:pt>
                <c:pt idx="57">
                  <c:v>43696</c:v>
                </c:pt>
                <c:pt idx="58">
                  <c:v>43693</c:v>
                </c:pt>
                <c:pt idx="59">
                  <c:v>43692</c:v>
                </c:pt>
                <c:pt idx="60">
                  <c:v>43691</c:v>
                </c:pt>
                <c:pt idx="61">
                  <c:v>43690</c:v>
                </c:pt>
                <c:pt idx="62">
                  <c:v>43689</c:v>
                </c:pt>
                <c:pt idx="63">
                  <c:v>43686</c:v>
                </c:pt>
                <c:pt idx="64">
                  <c:v>43685</c:v>
                </c:pt>
                <c:pt idx="65">
                  <c:v>43684</c:v>
                </c:pt>
                <c:pt idx="66">
                  <c:v>43683</c:v>
                </c:pt>
                <c:pt idx="67">
                  <c:v>43682</c:v>
                </c:pt>
                <c:pt idx="68">
                  <c:v>43679</c:v>
                </c:pt>
                <c:pt idx="69">
                  <c:v>43678</c:v>
                </c:pt>
                <c:pt idx="70">
                  <c:v>43677</c:v>
                </c:pt>
                <c:pt idx="71">
                  <c:v>43676</c:v>
                </c:pt>
                <c:pt idx="72">
                  <c:v>43675</c:v>
                </c:pt>
                <c:pt idx="73">
                  <c:v>43672</c:v>
                </c:pt>
                <c:pt idx="74">
                  <c:v>43671</c:v>
                </c:pt>
                <c:pt idx="75">
                  <c:v>43670</c:v>
                </c:pt>
                <c:pt idx="76">
                  <c:v>43669</c:v>
                </c:pt>
                <c:pt idx="77">
                  <c:v>43668</c:v>
                </c:pt>
                <c:pt idx="78">
                  <c:v>43665</c:v>
                </c:pt>
                <c:pt idx="79">
                  <c:v>43664</c:v>
                </c:pt>
                <c:pt idx="80">
                  <c:v>43663</c:v>
                </c:pt>
                <c:pt idx="81">
                  <c:v>43662</c:v>
                </c:pt>
                <c:pt idx="82">
                  <c:v>43661</c:v>
                </c:pt>
                <c:pt idx="83">
                  <c:v>43658</c:v>
                </c:pt>
                <c:pt idx="84">
                  <c:v>43657</c:v>
                </c:pt>
                <c:pt idx="85">
                  <c:v>43656</c:v>
                </c:pt>
                <c:pt idx="86">
                  <c:v>43655</c:v>
                </c:pt>
                <c:pt idx="87">
                  <c:v>43654</c:v>
                </c:pt>
                <c:pt idx="88">
                  <c:v>43651</c:v>
                </c:pt>
                <c:pt idx="89">
                  <c:v>43649</c:v>
                </c:pt>
                <c:pt idx="90">
                  <c:v>43648</c:v>
                </c:pt>
                <c:pt idx="91">
                  <c:v>43647</c:v>
                </c:pt>
                <c:pt idx="92">
                  <c:v>43644</c:v>
                </c:pt>
                <c:pt idx="93">
                  <c:v>43643</c:v>
                </c:pt>
                <c:pt idx="94">
                  <c:v>43642</c:v>
                </c:pt>
                <c:pt idx="95">
                  <c:v>43641</c:v>
                </c:pt>
                <c:pt idx="96">
                  <c:v>43640</c:v>
                </c:pt>
                <c:pt idx="97">
                  <c:v>43637</c:v>
                </c:pt>
                <c:pt idx="98">
                  <c:v>43636</c:v>
                </c:pt>
                <c:pt idx="99">
                  <c:v>43635</c:v>
                </c:pt>
                <c:pt idx="100">
                  <c:v>43634</c:v>
                </c:pt>
                <c:pt idx="101">
                  <c:v>43633</c:v>
                </c:pt>
                <c:pt idx="102">
                  <c:v>43630</c:v>
                </c:pt>
                <c:pt idx="103">
                  <c:v>43629</c:v>
                </c:pt>
                <c:pt idx="104">
                  <c:v>43628</c:v>
                </c:pt>
                <c:pt idx="105">
                  <c:v>43627</c:v>
                </c:pt>
                <c:pt idx="106">
                  <c:v>43626</c:v>
                </c:pt>
                <c:pt idx="107">
                  <c:v>43623</c:v>
                </c:pt>
                <c:pt idx="108">
                  <c:v>43622</c:v>
                </c:pt>
                <c:pt idx="109">
                  <c:v>43621</c:v>
                </c:pt>
                <c:pt idx="110">
                  <c:v>43620</c:v>
                </c:pt>
                <c:pt idx="111">
                  <c:v>43619</c:v>
                </c:pt>
                <c:pt idx="112">
                  <c:v>43616</c:v>
                </c:pt>
                <c:pt idx="113">
                  <c:v>43615</c:v>
                </c:pt>
                <c:pt idx="114">
                  <c:v>43614</c:v>
                </c:pt>
                <c:pt idx="115">
                  <c:v>43613</c:v>
                </c:pt>
                <c:pt idx="116">
                  <c:v>43609</c:v>
                </c:pt>
                <c:pt idx="117">
                  <c:v>43608</c:v>
                </c:pt>
                <c:pt idx="118">
                  <c:v>43607</c:v>
                </c:pt>
                <c:pt idx="119">
                  <c:v>43606</c:v>
                </c:pt>
                <c:pt idx="120">
                  <c:v>43605</c:v>
                </c:pt>
                <c:pt idx="121">
                  <c:v>43602</c:v>
                </c:pt>
                <c:pt idx="122">
                  <c:v>43601</c:v>
                </c:pt>
                <c:pt idx="123">
                  <c:v>43600</c:v>
                </c:pt>
                <c:pt idx="124">
                  <c:v>43599</c:v>
                </c:pt>
                <c:pt idx="125">
                  <c:v>43598</c:v>
                </c:pt>
                <c:pt idx="126">
                  <c:v>43595</c:v>
                </c:pt>
                <c:pt idx="127">
                  <c:v>43594</c:v>
                </c:pt>
                <c:pt idx="128">
                  <c:v>43593</c:v>
                </c:pt>
                <c:pt idx="129">
                  <c:v>43592</c:v>
                </c:pt>
                <c:pt idx="130">
                  <c:v>43588</c:v>
                </c:pt>
                <c:pt idx="131">
                  <c:v>43587</c:v>
                </c:pt>
                <c:pt idx="132">
                  <c:v>43586</c:v>
                </c:pt>
                <c:pt idx="133">
                  <c:v>43585</c:v>
                </c:pt>
                <c:pt idx="134">
                  <c:v>43584</c:v>
                </c:pt>
                <c:pt idx="135">
                  <c:v>43581</c:v>
                </c:pt>
                <c:pt idx="136">
                  <c:v>43580</c:v>
                </c:pt>
                <c:pt idx="137">
                  <c:v>43579</c:v>
                </c:pt>
                <c:pt idx="138">
                  <c:v>43578</c:v>
                </c:pt>
                <c:pt idx="139">
                  <c:v>43573</c:v>
                </c:pt>
                <c:pt idx="140">
                  <c:v>43572</c:v>
                </c:pt>
                <c:pt idx="141">
                  <c:v>43571</c:v>
                </c:pt>
                <c:pt idx="142">
                  <c:v>43570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43560</c:v>
                </c:pt>
                <c:pt idx="149">
                  <c:v>43559</c:v>
                </c:pt>
                <c:pt idx="150">
                  <c:v>43558</c:v>
                </c:pt>
                <c:pt idx="151">
                  <c:v>43557</c:v>
                </c:pt>
                <c:pt idx="152">
                  <c:v>43556</c:v>
                </c:pt>
                <c:pt idx="153">
                  <c:v>43553</c:v>
                </c:pt>
                <c:pt idx="154">
                  <c:v>43552</c:v>
                </c:pt>
                <c:pt idx="155">
                  <c:v>43551</c:v>
                </c:pt>
                <c:pt idx="156">
                  <c:v>43550</c:v>
                </c:pt>
                <c:pt idx="157">
                  <c:v>43549</c:v>
                </c:pt>
                <c:pt idx="158">
                  <c:v>43546</c:v>
                </c:pt>
                <c:pt idx="159">
                  <c:v>43545</c:v>
                </c:pt>
                <c:pt idx="160">
                  <c:v>43544</c:v>
                </c:pt>
                <c:pt idx="161">
                  <c:v>43543</c:v>
                </c:pt>
                <c:pt idx="162">
                  <c:v>43542</c:v>
                </c:pt>
                <c:pt idx="163">
                  <c:v>43539</c:v>
                </c:pt>
                <c:pt idx="164">
                  <c:v>43538</c:v>
                </c:pt>
                <c:pt idx="165">
                  <c:v>43537</c:v>
                </c:pt>
                <c:pt idx="166">
                  <c:v>43536</c:v>
                </c:pt>
                <c:pt idx="167">
                  <c:v>43535</c:v>
                </c:pt>
                <c:pt idx="168">
                  <c:v>43532</c:v>
                </c:pt>
                <c:pt idx="169">
                  <c:v>43531</c:v>
                </c:pt>
                <c:pt idx="170">
                  <c:v>43530</c:v>
                </c:pt>
                <c:pt idx="171">
                  <c:v>43529</c:v>
                </c:pt>
                <c:pt idx="172">
                  <c:v>43528</c:v>
                </c:pt>
                <c:pt idx="173">
                  <c:v>43525</c:v>
                </c:pt>
                <c:pt idx="174">
                  <c:v>43524</c:v>
                </c:pt>
                <c:pt idx="175">
                  <c:v>43523</c:v>
                </c:pt>
                <c:pt idx="176">
                  <c:v>43522</c:v>
                </c:pt>
                <c:pt idx="177">
                  <c:v>43521</c:v>
                </c:pt>
                <c:pt idx="178">
                  <c:v>43518</c:v>
                </c:pt>
                <c:pt idx="179">
                  <c:v>43517</c:v>
                </c:pt>
                <c:pt idx="180">
                  <c:v>43516</c:v>
                </c:pt>
                <c:pt idx="181">
                  <c:v>43515</c:v>
                </c:pt>
                <c:pt idx="182">
                  <c:v>43511</c:v>
                </c:pt>
                <c:pt idx="183">
                  <c:v>43510</c:v>
                </c:pt>
                <c:pt idx="184">
                  <c:v>43509</c:v>
                </c:pt>
                <c:pt idx="185">
                  <c:v>43508</c:v>
                </c:pt>
                <c:pt idx="186">
                  <c:v>43507</c:v>
                </c:pt>
                <c:pt idx="187">
                  <c:v>43504</c:v>
                </c:pt>
                <c:pt idx="188">
                  <c:v>43503</c:v>
                </c:pt>
                <c:pt idx="189">
                  <c:v>43502</c:v>
                </c:pt>
                <c:pt idx="190">
                  <c:v>43501</c:v>
                </c:pt>
                <c:pt idx="191">
                  <c:v>43500</c:v>
                </c:pt>
                <c:pt idx="192">
                  <c:v>43497</c:v>
                </c:pt>
                <c:pt idx="193">
                  <c:v>43496</c:v>
                </c:pt>
                <c:pt idx="194">
                  <c:v>43495</c:v>
                </c:pt>
                <c:pt idx="195">
                  <c:v>43494</c:v>
                </c:pt>
                <c:pt idx="196">
                  <c:v>43493</c:v>
                </c:pt>
                <c:pt idx="197">
                  <c:v>43490</c:v>
                </c:pt>
                <c:pt idx="198">
                  <c:v>43489</c:v>
                </c:pt>
                <c:pt idx="199">
                  <c:v>43488</c:v>
                </c:pt>
                <c:pt idx="200">
                  <c:v>43487</c:v>
                </c:pt>
                <c:pt idx="201">
                  <c:v>43483</c:v>
                </c:pt>
                <c:pt idx="202">
                  <c:v>43482</c:v>
                </c:pt>
                <c:pt idx="203">
                  <c:v>43481</c:v>
                </c:pt>
                <c:pt idx="204">
                  <c:v>43480</c:v>
                </c:pt>
                <c:pt idx="205">
                  <c:v>43479</c:v>
                </c:pt>
                <c:pt idx="206">
                  <c:v>43476</c:v>
                </c:pt>
                <c:pt idx="207">
                  <c:v>43475</c:v>
                </c:pt>
                <c:pt idx="208">
                  <c:v>43474</c:v>
                </c:pt>
                <c:pt idx="209">
                  <c:v>43473</c:v>
                </c:pt>
                <c:pt idx="210">
                  <c:v>43472</c:v>
                </c:pt>
                <c:pt idx="211">
                  <c:v>43469</c:v>
                </c:pt>
                <c:pt idx="212">
                  <c:v>43468</c:v>
                </c:pt>
                <c:pt idx="213">
                  <c:v>43467</c:v>
                </c:pt>
                <c:pt idx="214">
                  <c:v>43465</c:v>
                </c:pt>
                <c:pt idx="215">
                  <c:v>43462</c:v>
                </c:pt>
                <c:pt idx="216">
                  <c:v>43461</c:v>
                </c:pt>
                <c:pt idx="217">
                  <c:v>43458</c:v>
                </c:pt>
                <c:pt idx="218">
                  <c:v>43455</c:v>
                </c:pt>
                <c:pt idx="219">
                  <c:v>43454</c:v>
                </c:pt>
                <c:pt idx="220">
                  <c:v>43453</c:v>
                </c:pt>
                <c:pt idx="221">
                  <c:v>43452</c:v>
                </c:pt>
                <c:pt idx="222">
                  <c:v>43451</c:v>
                </c:pt>
                <c:pt idx="223">
                  <c:v>43448</c:v>
                </c:pt>
                <c:pt idx="224">
                  <c:v>43447</c:v>
                </c:pt>
                <c:pt idx="225">
                  <c:v>43446</c:v>
                </c:pt>
                <c:pt idx="226">
                  <c:v>43445</c:v>
                </c:pt>
                <c:pt idx="227">
                  <c:v>43444</c:v>
                </c:pt>
                <c:pt idx="228">
                  <c:v>43441</c:v>
                </c:pt>
                <c:pt idx="229">
                  <c:v>43440</c:v>
                </c:pt>
                <c:pt idx="230">
                  <c:v>43439</c:v>
                </c:pt>
                <c:pt idx="231">
                  <c:v>43438</c:v>
                </c:pt>
                <c:pt idx="232">
                  <c:v>43437</c:v>
                </c:pt>
                <c:pt idx="233">
                  <c:v>43434</c:v>
                </c:pt>
                <c:pt idx="234">
                  <c:v>43433</c:v>
                </c:pt>
                <c:pt idx="235">
                  <c:v>43432</c:v>
                </c:pt>
                <c:pt idx="236">
                  <c:v>43431</c:v>
                </c:pt>
                <c:pt idx="237">
                  <c:v>43430</c:v>
                </c:pt>
                <c:pt idx="238">
                  <c:v>43427</c:v>
                </c:pt>
                <c:pt idx="239">
                  <c:v>43425</c:v>
                </c:pt>
                <c:pt idx="240">
                  <c:v>43424</c:v>
                </c:pt>
                <c:pt idx="241">
                  <c:v>43423</c:v>
                </c:pt>
                <c:pt idx="242">
                  <c:v>43420</c:v>
                </c:pt>
                <c:pt idx="243">
                  <c:v>43419</c:v>
                </c:pt>
                <c:pt idx="244">
                  <c:v>43418</c:v>
                </c:pt>
                <c:pt idx="245">
                  <c:v>43417</c:v>
                </c:pt>
                <c:pt idx="246">
                  <c:v>43413</c:v>
                </c:pt>
                <c:pt idx="247">
                  <c:v>43412</c:v>
                </c:pt>
                <c:pt idx="248">
                  <c:v>43411</c:v>
                </c:pt>
                <c:pt idx="249">
                  <c:v>43410</c:v>
                </c:pt>
                <c:pt idx="250">
                  <c:v>43409</c:v>
                </c:pt>
                <c:pt idx="251">
                  <c:v>43406</c:v>
                </c:pt>
                <c:pt idx="252">
                  <c:v>43405</c:v>
                </c:pt>
                <c:pt idx="253">
                  <c:v>43404</c:v>
                </c:pt>
                <c:pt idx="254">
                  <c:v>43403</c:v>
                </c:pt>
                <c:pt idx="255">
                  <c:v>43402</c:v>
                </c:pt>
                <c:pt idx="256">
                  <c:v>43399</c:v>
                </c:pt>
                <c:pt idx="257">
                  <c:v>43398</c:v>
                </c:pt>
                <c:pt idx="258">
                  <c:v>43397</c:v>
                </c:pt>
                <c:pt idx="259">
                  <c:v>43396</c:v>
                </c:pt>
                <c:pt idx="260">
                  <c:v>43395</c:v>
                </c:pt>
                <c:pt idx="261">
                  <c:v>43392</c:v>
                </c:pt>
                <c:pt idx="262">
                  <c:v>43391</c:v>
                </c:pt>
                <c:pt idx="263">
                  <c:v>43390</c:v>
                </c:pt>
                <c:pt idx="264">
                  <c:v>43389</c:v>
                </c:pt>
                <c:pt idx="265">
                  <c:v>43388</c:v>
                </c:pt>
                <c:pt idx="266">
                  <c:v>43385</c:v>
                </c:pt>
                <c:pt idx="267">
                  <c:v>43384</c:v>
                </c:pt>
                <c:pt idx="268">
                  <c:v>43383</c:v>
                </c:pt>
                <c:pt idx="269">
                  <c:v>43382</c:v>
                </c:pt>
                <c:pt idx="270">
                  <c:v>43378</c:v>
                </c:pt>
                <c:pt idx="271">
                  <c:v>43377</c:v>
                </c:pt>
                <c:pt idx="272">
                  <c:v>43376</c:v>
                </c:pt>
                <c:pt idx="273">
                  <c:v>43375</c:v>
                </c:pt>
                <c:pt idx="274">
                  <c:v>43374</c:v>
                </c:pt>
                <c:pt idx="275">
                  <c:v>43371</c:v>
                </c:pt>
                <c:pt idx="276">
                  <c:v>43370</c:v>
                </c:pt>
                <c:pt idx="277">
                  <c:v>43369</c:v>
                </c:pt>
                <c:pt idx="278">
                  <c:v>43368</c:v>
                </c:pt>
                <c:pt idx="279">
                  <c:v>43367</c:v>
                </c:pt>
                <c:pt idx="280">
                  <c:v>43364</c:v>
                </c:pt>
                <c:pt idx="281">
                  <c:v>43363</c:v>
                </c:pt>
                <c:pt idx="282">
                  <c:v>43362</c:v>
                </c:pt>
                <c:pt idx="283">
                  <c:v>43361</c:v>
                </c:pt>
                <c:pt idx="284">
                  <c:v>43360</c:v>
                </c:pt>
                <c:pt idx="285">
                  <c:v>43357</c:v>
                </c:pt>
                <c:pt idx="286">
                  <c:v>43356</c:v>
                </c:pt>
                <c:pt idx="287">
                  <c:v>43355</c:v>
                </c:pt>
                <c:pt idx="288">
                  <c:v>43354</c:v>
                </c:pt>
                <c:pt idx="289">
                  <c:v>43353</c:v>
                </c:pt>
                <c:pt idx="290">
                  <c:v>43350</c:v>
                </c:pt>
                <c:pt idx="291">
                  <c:v>43349</c:v>
                </c:pt>
                <c:pt idx="292">
                  <c:v>43348</c:v>
                </c:pt>
                <c:pt idx="293">
                  <c:v>43347</c:v>
                </c:pt>
                <c:pt idx="294">
                  <c:v>43343</c:v>
                </c:pt>
                <c:pt idx="295">
                  <c:v>43342</c:v>
                </c:pt>
                <c:pt idx="296">
                  <c:v>43341</c:v>
                </c:pt>
                <c:pt idx="297">
                  <c:v>43340</c:v>
                </c:pt>
                <c:pt idx="298">
                  <c:v>43336</c:v>
                </c:pt>
                <c:pt idx="299">
                  <c:v>43335</c:v>
                </c:pt>
                <c:pt idx="300">
                  <c:v>43334</c:v>
                </c:pt>
                <c:pt idx="301">
                  <c:v>43333</c:v>
                </c:pt>
                <c:pt idx="302">
                  <c:v>43332</c:v>
                </c:pt>
                <c:pt idx="303">
                  <c:v>43329</c:v>
                </c:pt>
                <c:pt idx="304">
                  <c:v>43328</c:v>
                </c:pt>
                <c:pt idx="305">
                  <c:v>43327</c:v>
                </c:pt>
                <c:pt idx="306">
                  <c:v>43326</c:v>
                </c:pt>
                <c:pt idx="307">
                  <c:v>43325</c:v>
                </c:pt>
                <c:pt idx="308">
                  <c:v>43322</c:v>
                </c:pt>
                <c:pt idx="309">
                  <c:v>43321</c:v>
                </c:pt>
                <c:pt idx="310">
                  <c:v>43320</c:v>
                </c:pt>
                <c:pt idx="311">
                  <c:v>43319</c:v>
                </c:pt>
                <c:pt idx="312">
                  <c:v>43318</c:v>
                </c:pt>
                <c:pt idx="313">
                  <c:v>43315</c:v>
                </c:pt>
                <c:pt idx="314">
                  <c:v>43314</c:v>
                </c:pt>
                <c:pt idx="315">
                  <c:v>43313</c:v>
                </c:pt>
                <c:pt idx="316">
                  <c:v>43312</c:v>
                </c:pt>
                <c:pt idx="317">
                  <c:v>43311</c:v>
                </c:pt>
                <c:pt idx="318">
                  <c:v>43308</c:v>
                </c:pt>
                <c:pt idx="319">
                  <c:v>43307</c:v>
                </c:pt>
                <c:pt idx="320">
                  <c:v>43306</c:v>
                </c:pt>
                <c:pt idx="321">
                  <c:v>43305</c:v>
                </c:pt>
                <c:pt idx="322">
                  <c:v>43304</c:v>
                </c:pt>
                <c:pt idx="323">
                  <c:v>43301</c:v>
                </c:pt>
                <c:pt idx="324">
                  <c:v>43300</c:v>
                </c:pt>
                <c:pt idx="325">
                  <c:v>43299</c:v>
                </c:pt>
                <c:pt idx="326">
                  <c:v>43298</c:v>
                </c:pt>
                <c:pt idx="327">
                  <c:v>43297</c:v>
                </c:pt>
                <c:pt idx="328">
                  <c:v>43294</c:v>
                </c:pt>
                <c:pt idx="329">
                  <c:v>43293</c:v>
                </c:pt>
                <c:pt idx="330">
                  <c:v>43292</c:v>
                </c:pt>
                <c:pt idx="331">
                  <c:v>43291</c:v>
                </c:pt>
                <c:pt idx="332">
                  <c:v>43290</c:v>
                </c:pt>
                <c:pt idx="333">
                  <c:v>43287</c:v>
                </c:pt>
                <c:pt idx="334">
                  <c:v>43286</c:v>
                </c:pt>
                <c:pt idx="335">
                  <c:v>43284</c:v>
                </c:pt>
                <c:pt idx="336">
                  <c:v>43283</c:v>
                </c:pt>
                <c:pt idx="337">
                  <c:v>43280</c:v>
                </c:pt>
                <c:pt idx="338">
                  <c:v>43279</c:v>
                </c:pt>
                <c:pt idx="339">
                  <c:v>43278</c:v>
                </c:pt>
                <c:pt idx="340">
                  <c:v>43277</c:v>
                </c:pt>
                <c:pt idx="341">
                  <c:v>43276</c:v>
                </c:pt>
                <c:pt idx="342">
                  <c:v>43273</c:v>
                </c:pt>
                <c:pt idx="343">
                  <c:v>43272</c:v>
                </c:pt>
                <c:pt idx="344">
                  <c:v>43271</c:v>
                </c:pt>
                <c:pt idx="345">
                  <c:v>43270</c:v>
                </c:pt>
                <c:pt idx="346">
                  <c:v>43269</c:v>
                </c:pt>
                <c:pt idx="347">
                  <c:v>43266</c:v>
                </c:pt>
                <c:pt idx="348">
                  <c:v>43265</c:v>
                </c:pt>
                <c:pt idx="349">
                  <c:v>43264</c:v>
                </c:pt>
                <c:pt idx="350">
                  <c:v>43263</c:v>
                </c:pt>
                <c:pt idx="351">
                  <c:v>43262</c:v>
                </c:pt>
                <c:pt idx="352">
                  <c:v>43259</c:v>
                </c:pt>
                <c:pt idx="353">
                  <c:v>43258</c:v>
                </c:pt>
                <c:pt idx="354">
                  <c:v>43257</c:v>
                </c:pt>
                <c:pt idx="355">
                  <c:v>43256</c:v>
                </c:pt>
                <c:pt idx="356">
                  <c:v>43255</c:v>
                </c:pt>
                <c:pt idx="357">
                  <c:v>43252</c:v>
                </c:pt>
                <c:pt idx="358">
                  <c:v>43251</c:v>
                </c:pt>
                <c:pt idx="359">
                  <c:v>43250</c:v>
                </c:pt>
                <c:pt idx="360">
                  <c:v>43249</c:v>
                </c:pt>
                <c:pt idx="361">
                  <c:v>43245</c:v>
                </c:pt>
                <c:pt idx="362">
                  <c:v>43244</c:v>
                </c:pt>
                <c:pt idx="363">
                  <c:v>43243</c:v>
                </c:pt>
                <c:pt idx="364">
                  <c:v>43242</c:v>
                </c:pt>
                <c:pt idx="365">
                  <c:v>43241</c:v>
                </c:pt>
                <c:pt idx="366">
                  <c:v>43238</c:v>
                </c:pt>
                <c:pt idx="367">
                  <c:v>43237</c:v>
                </c:pt>
                <c:pt idx="368">
                  <c:v>43236</c:v>
                </c:pt>
                <c:pt idx="369">
                  <c:v>43235</c:v>
                </c:pt>
                <c:pt idx="370">
                  <c:v>43234</c:v>
                </c:pt>
                <c:pt idx="371">
                  <c:v>43231</c:v>
                </c:pt>
                <c:pt idx="372">
                  <c:v>43230</c:v>
                </c:pt>
                <c:pt idx="373">
                  <c:v>43229</c:v>
                </c:pt>
                <c:pt idx="374">
                  <c:v>43228</c:v>
                </c:pt>
                <c:pt idx="375">
                  <c:v>43224</c:v>
                </c:pt>
                <c:pt idx="376">
                  <c:v>43223</c:v>
                </c:pt>
                <c:pt idx="377">
                  <c:v>43222</c:v>
                </c:pt>
                <c:pt idx="378">
                  <c:v>43221</c:v>
                </c:pt>
                <c:pt idx="379">
                  <c:v>43220</c:v>
                </c:pt>
                <c:pt idx="380">
                  <c:v>43217</c:v>
                </c:pt>
                <c:pt idx="381">
                  <c:v>43216</c:v>
                </c:pt>
                <c:pt idx="382">
                  <c:v>43215</c:v>
                </c:pt>
                <c:pt idx="383">
                  <c:v>43214</c:v>
                </c:pt>
                <c:pt idx="384">
                  <c:v>43213</c:v>
                </c:pt>
                <c:pt idx="385">
                  <c:v>43210</c:v>
                </c:pt>
                <c:pt idx="386">
                  <c:v>43209</c:v>
                </c:pt>
                <c:pt idx="387">
                  <c:v>43208</c:v>
                </c:pt>
                <c:pt idx="388">
                  <c:v>43207</c:v>
                </c:pt>
                <c:pt idx="389">
                  <c:v>43206</c:v>
                </c:pt>
                <c:pt idx="390">
                  <c:v>43203</c:v>
                </c:pt>
                <c:pt idx="391">
                  <c:v>43202</c:v>
                </c:pt>
                <c:pt idx="392">
                  <c:v>43201</c:v>
                </c:pt>
                <c:pt idx="393">
                  <c:v>43200</c:v>
                </c:pt>
                <c:pt idx="394">
                  <c:v>43199</c:v>
                </c:pt>
                <c:pt idx="395">
                  <c:v>43196</c:v>
                </c:pt>
                <c:pt idx="396">
                  <c:v>43195</c:v>
                </c:pt>
                <c:pt idx="397">
                  <c:v>43194</c:v>
                </c:pt>
                <c:pt idx="398">
                  <c:v>43193</c:v>
                </c:pt>
                <c:pt idx="399">
                  <c:v>43188</c:v>
                </c:pt>
                <c:pt idx="400">
                  <c:v>43187</c:v>
                </c:pt>
                <c:pt idx="401">
                  <c:v>43186</c:v>
                </c:pt>
                <c:pt idx="402">
                  <c:v>43185</c:v>
                </c:pt>
                <c:pt idx="403">
                  <c:v>43182</c:v>
                </c:pt>
                <c:pt idx="404">
                  <c:v>43181</c:v>
                </c:pt>
                <c:pt idx="405">
                  <c:v>43180</c:v>
                </c:pt>
                <c:pt idx="406">
                  <c:v>43179</c:v>
                </c:pt>
                <c:pt idx="407">
                  <c:v>43178</c:v>
                </c:pt>
                <c:pt idx="408">
                  <c:v>43175</c:v>
                </c:pt>
                <c:pt idx="409">
                  <c:v>43174</c:v>
                </c:pt>
                <c:pt idx="410">
                  <c:v>43173</c:v>
                </c:pt>
                <c:pt idx="411">
                  <c:v>43172</c:v>
                </c:pt>
                <c:pt idx="412">
                  <c:v>43171</c:v>
                </c:pt>
                <c:pt idx="413">
                  <c:v>43168</c:v>
                </c:pt>
                <c:pt idx="414">
                  <c:v>43167</c:v>
                </c:pt>
                <c:pt idx="415">
                  <c:v>43166</c:v>
                </c:pt>
                <c:pt idx="416">
                  <c:v>43165</c:v>
                </c:pt>
                <c:pt idx="417">
                  <c:v>43164</c:v>
                </c:pt>
                <c:pt idx="418">
                  <c:v>43161</c:v>
                </c:pt>
                <c:pt idx="419">
                  <c:v>43160</c:v>
                </c:pt>
                <c:pt idx="420">
                  <c:v>43159</c:v>
                </c:pt>
                <c:pt idx="421">
                  <c:v>43158</c:v>
                </c:pt>
                <c:pt idx="422">
                  <c:v>43157</c:v>
                </c:pt>
                <c:pt idx="423">
                  <c:v>43154</c:v>
                </c:pt>
                <c:pt idx="424">
                  <c:v>43153</c:v>
                </c:pt>
                <c:pt idx="425">
                  <c:v>43152</c:v>
                </c:pt>
                <c:pt idx="426">
                  <c:v>43151</c:v>
                </c:pt>
                <c:pt idx="427">
                  <c:v>43147</c:v>
                </c:pt>
                <c:pt idx="428">
                  <c:v>43146</c:v>
                </c:pt>
                <c:pt idx="429">
                  <c:v>43145</c:v>
                </c:pt>
                <c:pt idx="430">
                  <c:v>43144</c:v>
                </c:pt>
                <c:pt idx="431">
                  <c:v>43143</c:v>
                </c:pt>
                <c:pt idx="432">
                  <c:v>43140</c:v>
                </c:pt>
                <c:pt idx="433">
                  <c:v>43139</c:v>
                </c:pt>
                <c:pt idx="434">
                  <c:v>43138</c:v>
                </c:pt>
                <c:pt idx="435">
                  <c:v>43137</c:v>
                </c:pt>
                <c:pt idx="436">
                  <c:v>43136</c:v>
                </c:pt>
                <c:pt idx="437">
                  <c:v>43133</c:v>
                </c:pt>
                <c:pt idx="438">
                  <c:v>43132</c:v>
                </c:pt>
                <c:pt idx="439">
                  <c:v>43131</c:v>
                </c:pt>
                <c:pt idx="440">
                  <c:v>43130</c:v>
                </c:pt>
                <c:pt idx="441">
                  <c:v>43129</c:v>
                </c:pt>
                <c:pt idx="442">
                  <c:v>43126</c:v>
                </c:pt>
                <c:pt idx="443">
                  <c:v>43125</c:v>
                </c:pt>
                <c:pt idx="444">
                  <c:v>43124</c:v>
                </c:pt>
                <c:pt idx="445">
                  <c:v>43123</c:v>
                </c:pt>
                <c:pt idx="446">
                  <c:v>43122</c:v>
                </c:pt>
                <c:pt idx="447">
                  <c:v>43119</c:v>
                </c:pt>
                <c:pt idx="448">
                  <c:v>43118</c:v>
                </c:pt>
                <c:pt idx="449">
                  <c:v>43117</c:v>
                </c:pt>
                <c:pt idx="450">
                  <c:v>43116</c:v>
                </c:pt>
                <c:pt idx="451">
                  <c:v>43112</c:v>
                </c:pt>
                <c:pt idx="452">
                  <c:v>43111</c:v>
                </c:pt>
                <c:pt idx="453">
                  <c:v>43110</c:v>
                </c:pt>
                <c:pt idx="454">
                  <c:v>43109</c:v>
                </c:pt>
                <c:pt idx="455">
                  <c:v>43108</c:v>
                </c:pt>
                <c:pt idx="456">
                  <c:v>43105</c:v>
                </c:pt>
                <c:pt idx="457">
                  <c:v>43104</c:v>
                </c:pt>
                <c:pt idx="458">
                  <c:v>43103</c:v>
                </c:pt>
                <c:pt idx="459">
                  <c:v>43102</c:v>
                </c:pt>
                <c:pt idx="460">
                  <c:v>43098</c:v>
                </c:pt>
                <c:pt idx="461">
                  <c:v>43097</c:v>
                </c:pt>
                <c:pt idx="462">
                  <c:v>43096</c:v>
                </c:pt>
                <c:pt idx="463">
                  <c:v>43091</c:v>
                </c:pt>
                <c:pt idx="464">
                  <c:v>43090</c:v>
                </c:pt>
                <c:pt idx="465">
                  <c:v>43089</c:v>
                </c:pt>
                <c:pt idx="466">
                  <c:v>43088</c:v>
                </c:pt>
                <c:pt idx="467">
                  <c:v>43087</c:v>
                </c:pt>
                <c:pt idx="468">
                  <c:v>43084</c:v>
                </c:pt>
                <c:pt idx="469">
                  <c:v>43083</c:v>
                </c:pt>
                <c:pt idx="470">
                  <c:v>43082</c:v>
                </c:pt>
                <c:pt idx="471">
                  <c:v>43081</c:v>
                </c:pt>
                <c:pt idx="472">
                  <c:v>43080</c:v>
                </c:pt>
                <c:pt idx="473">
                  <c:v>43077</c:v>
                </c:pt>
                <c:pt idx="474">
                  <c:v>43076</c:v>
                </c:pt>
                <c:pt idx="475">
                  <c:v>43075</c:v>
                </c:pt>
                <c:pt idx="476">
                  <c:v>43074</c:v>
                </c:pt>
                <c:pt idx="477">
                  <c:v>43073</c:v>
                </c:pt>
                <c:pt idx="478">
                  <c:v>43070</c:v>
                </c:pt>
                <c:pt idx="479">
                  <c:v>43069</c:v>
                </c:pt>
                <c:pt idx="480">
                  <c:v>43068</c:v>
                </c:pt>
                <c:pt idx="481">
                  <c:v>43067</c:v>
                </c:pt>
                <c:pt idx="482">
                  <c:v>43066</c:v>
                </c:pt>
                <c:pt idx="483">
                  <c:v>43063</c:v>
                </c:pt>
                <c:pt idx="484">
                  <c:v>43061</c:v>
                </c:pt>
                <c:pt idx="485">
                  <c:v>43060</c:v>
                </c:pt>
                <c:pt idx="486">
                  <c:v>43059</c:v>
                </c:pt>
                <c:pt idx="487">
                  <c:v>43056</c:v>
                </c:pt>
                <c:pt idx="488">
                  <c:v>43055</c:v>
                </c:pt>
                <c:pt idx="489">
                  <c:v>43054</c:v>
                </c:pt>
                <c:pt idx="490">
                  <c:v>43053</c:v>
                </c:pt>
                <c:pt idx="491">
                  <c:v>43052</c:v>
                </c:pt>
                <c:pt idx="492">
                  <c:v>43049</c:v>
                </c:pt>
                <c:pt idx="493">
                  <c:v>43048</c:v>
                </c:pt>
                <c:pt idx="494">
                  <c:v>43047</c:v>
                </c:pt>
                <c:pt idx="495">
                  <c:v>43046</c:v>
                </c:pt>
                <c:pt idx="496">
                  <c:v>43045</c:v>
                </c:pt>
                <c:pt idx="497">
                  <c:v>43042</c:v>
                </c:pt>
                <c:pt idx="498">
                  <c:v>43041</c:v>
                </c:pt>
                <c:pt idx="499">
                  <c:v>43040</c:v>
                </c:pt>
                <c:pt idx="500">
                  <c:v>43039</c:v>
                </c:pt>
                <c:pt idx="501">
                  <c:v>43038</c:v>
                </c:pt>
                <c:pt idx="502">
                  <c:v>43035</c:v>
                </c:pt>
                <c:pt idx="503">
                  <c:v>43034</c:v>
                </c:pt>
                <c:pt idx="504">
                  <c:v>43033</c:v>
                </c:pt>
                <c:pt idx="505">
                  <c:v>43032</c:v>
                </c:pt>
                <c:pt idx="506">
                  <c:v>43031</c:v>
                </c:pt>
                <c:pt idx="507">
                  <c:v>43028</c:v>
                </c:pt>
                <c:pt idx="508">
                  <c:v>43027</c:v>
                </c:pt>
                <c:pt idx="509">
                  <c:v>43026</c:v>
                </c:pt>
                <c:pt idx="510">
                  <c:v>43025</c:v>
                </c:pt>
                <c:pt idx="511">
                  <c:v>43024</c:v>
                </c:pt>
                <c:pt idx="512">
                  <c:v>43021</c:v>
                </c:pt>
                <c:pt idx="513">
                  <c:v>43020</c:v>
                </c:pt>
                <c:pt idx="514">
                  <c:v>43019</c:v>
                </c:pt>
                <c:pt idx="515">
                  <c:v>43018</c:v>
                </c:pt>
                <c:pt idx="516">
                  <c:v>43014</c:v>
                </c:pt>
                <c:pt idx="517">
                  <c:v>43013</c:v>
                </c:pt>
                <c:pt idx="518">
                  <c:v>43012</c:v>
                </c:pt>
                <c:pt idx="519">
                  <c:v>43011</c:v>
                </c:pt>
                <c:pt idx="520">
                  <c:v>43010</c:v>
                </c:pt>
                <c:pt idx="521">
                  <c:v>43007</c:v>
                </c:pt>
                <c:pt idx="522">
                  <c:v>43006</c:v>
                </c:pt>
                <c:pt idx="523">
                  <c:v>43005</c:v>
                </c:pt>
                <c:pt idx="524">
                  <c:v>43004</c:v>
                </c:pt>
                <c:pt idx="525">
                  <c:v>43003</c:v>
                </c:pt>
                <c:pt idx="526">
                  <c:v>43000</c:v>
                </c:pt>
                <c:pt idx="527">
                  <c:v>42999</c:v>
                </c:pt>
                <c:pt idx="528">
                  <c:v>42998</c:v>
                </c:pt>
                <c:pt idx="529">
                  <c:v>42997</c:v>
                </c:pt>
                <c:pt idx="530">
                  <c:v>42996</c:v>
                </c:pt>
                <c:pt idx="531">
                  <c:v>42993</c:v>
                </c:pt>
                <c:pt idx="532">
                  <c:v>42992</c:v>
                </c:pt>
                <c:pt idx="533">
                  <c:v>42991</c:v>
                </c:pt>
                <c:pt idx="534">
                  <c:v>42990</c:v>
                </c:pt>
                <c:pt idx="535">
                  <c:v>42989</c:v>
                </c:pt>
                <c:pt idx="536">
                  <c:v>42986</c:v>
                </c:pt>
                <c:pt idx="537">
                  <c:v>42985</c:v>
                </c:pt>
                <c:pt idx="538">
                  <c:v>42984</c:v>
                </c:pt>
                <c:pt idx="539">
                  <c:v>42983</c:v>
                </c:pt>
                <c:pt idx="540">
                  <c:v>42979</c:v>
                </c:pt>
                <c:pt idx="541">
                  <c:v>42978</c:v>
                </c:pt>
                <c:pt idx="542">
                  <c:v>42977</c:v>
                </c:pt>
                <c:pt idx="543">
                  <c:v>42976</c:v>
                </c:pt>
                <c:pt idx="544">
                  <c:v>42972</c:v>
                </c:pt>
                <c:pt idx="545">
                  <c:v>42971</c:v>
                </c:pt>
                <c:pt idx="546">
                  <c:v>42970</c:v>
                </c:pt>
                <c:pt idx="547">
                  <c:v>42969</c:v>
                </c:pt>
                <c:pt idx="548">
                  <c:v>42968</c:v>
                </c:pt>
                <c:pt idx="549">
                  <c:v>42965</c:v>
                </c:pt>
                <c:pt idx="550">
                  <c:v>42964</c:v>
                </c:pt>
                <c:pt idx="551">
                  <c:v>42963</c:v>
                </c:pt>
                <c:pt idx="552">
                  <c:v>42962</c:v>
                </c:pt>
                <c:pt idx="553">
                  <c:v>42961</c:v>
                </c:pt>
                <c:pt idx="554">
                  <c:v>42958</c:v>
                </c:pt>
                <c:pt idx="555">
                  <c:v>42957</c:v>
                </c:pt>
                <c:pt idx="556">
                  <c:v>42956</c:v>
                </c:pt>
                <c:pt idx="557">
                  <c:v>42955</c:v>
                </c:pt>
                <c:pt idx="558">
                  <c:v>42954</c:v>
                </c:pt>
                <c:pt idx="559">
                  <c:v>42951</c:v>
                </c:pt>
                <c:pt idx="560">
                  <c:v>42950</c:v>
                </c:pt>
                <c:pt idx="561">
                  <c:v>42949</c:v>
                </c:pt>
                <c:pt idx="562">
                  <c:v>42948</c:v>
                </c:pt>
                <c:pt idx="563">
                  <c:v>42947</c:v>
                </c:pt>
                <c:pt idx="564">
                  <c:v>42944</c:v>
                </c:pt>
                <c:pt idx="565">
                  <c:v>42943</c:v>
                </c:pt>
                <c:pt idx="566">
                  <c:v>42942</c:v>
                </c:pt>
                <c:pt idx="567">
                  <c:v>42941</c:v>
                </c:pt>
                <c:pt idx="568">
                  <c:v>42940</c:v>
                </c:pt>
                <c:pt idx="569">
                  <c:v>42937</c:v>
                </c:pt>
                <c:pt idx="570">
                  <c:v>42936</c:v>
                </c:pt>
                <c:pt idx="571">
                  <c:v>42935</c:v>
                </c:pt>
                <c:pt idx="572">
                  <c:v>42934</c:v>
                </c:pt>
                <c:pt idx="573">
                  <c:v>42933</c:v>
                </c:pt>
                <c:pt idx="574">
                  <c:v>42930</c:v>
                </c:pt>
                <c:pt idx="575">
                  <c:v>42929</c:v>
                </c:pt>
                <c:pt idx="576">
                  <c:v>42928</c:v>
                </c:pt>
                <c:pt idx="577">
                  <c:v>42927</c:v>
                </c:pt>
                <c:pt idx="578">
                  <c:v>42926</c:v>
                </c:pt>
                <c:pt idx="579">
                  <c:v>42923</c:v>
                </c:pt>
                <c:pt idx="580">
                  <c:v>42922</c:v>
                </c:pt>
                <c:pt idx="581">
                  <c:v>42921</c:v>
                </c:pt>
                <c:pt idx="582">
                  <c:v>42919</c:v>
                </c:pt>
                <c:pt idx="583">
                  <c:v>42916</c:v>
                </c:pt>
                <c:pt idx="584">
                  <c:v>42915</c:v>
                </c:pt>
                <c:pt idx="585">
                  <c:v>42914</c:v>
                </c:pt>
                <c:pt idx="586">
                  <c:v>42913</c:v>
                </c:pt>
                <c:pt idx="587">
                  <c:v>42912</c:v>
                </c:pt>
                <c:pt idx="588">
                  <c:v>42909</c:v>
                </c:pt>
                <c:pt idx="589">
                  <c:v>42908</c:v>
                </c:pt>
                <c:pt idx="590">
                  <c:v>42907</c:v>
                </c:pt>
                <c:pt idx="591">
                  <c:v>42906</c:v>
                </c:pt>
                <c:pt idx="592">
                  <c:v>42905</c:v>
                </c:pt>
                <c:pt idx="593">
                  <c:v>42902</c:v>
                </c:pt>
                <c:pt idx="594">
                  <c:v>42901</c:v>
                </c:pt>
                <c:pt idx="595">
                  <c:v>42900</c:v>
                </c:pt>
                <c:pt idx="596">
                  <c:v>42899</c:v>
                </c:pt>
                <c:pt idx="597">
                  <c:v>42898</c:v>
                </c:pt>
                <c:pt idx="598">
                  <c:v>42895</c:v>
                </c:pt>
                <c:pt idx="599">
                  <c:v>42894</c:v>
                </c:pt>
                <c:pt idx="600">
                  <c:v>42893</c:v>
                </c:pt>
                <c:pt idx="601">
                  <c:v>42892</c:v>
                </c:pt>
                <c:pt idx="602">
                  <c:v>42891</c:v>
                </c:pt>
                <c:pt idx="603">
                  <c:v>42888</c:v>
                </c:pt>
                <c:pt idx="604">
                  <c:v>42887</c:v>
                </c:pt>
                <c:pt idx="605">
                  <c:v>42886</c:v>
                </c:pt>
                <c:pt idx="606">
                  <c:v>42885</c:v>
                </c:pt>
                <c:pt idx="607">
                  <c:v>42881</c:v>
                </c:pt>
                <c:pt idx="608">
                  <c:v>42880</c:v>
                </c:pt>
                <c:pt idx="609">
                  <c:v>42879</c:v>
                </c:pt>
                <c:pt idx="610">
                  <c:v>42878</c:v>
                </c:pt>
                <c:pt idx="611">
                  <c:v>42877</c:v>
                </c:pt>
                <c:pt idx="612">
                  <c:v>42874</c:v>
                </c:pt>
                <c:pt idx="613">
                  <c:v>42873</c:v>
                </c:pt>
                <c:pt idx="614">
                  <c:v>42872</c:v>
                </c:pt>
                <c:pt idx="615">
                  <c:v>42871</c:v>
                </c:pt>
                <c:pt idx="616">
                  <c:v>42870</c:v>
                </c:pt>
                <c:pt idx="617">
                  <c:v>42867</c:v>
                </c:pt>
                <c:pt idx="618">
                  <c:v>42866</c:v>
                </c:pt>
                <c:pt idx="619">
                  <c:v>42865</c:v>
                </c:pt>
                <c:pt idx="620">
                  <c:v>42864</c:v>
                </c:pt>
                <c:pt idx="621">
                  <c:v>42863</c:v>
                </c:pt>
                <c:pt idx="622">
                  <c:v>42860</c:v>
                </c:pt>
                <c:pt idx="623">
                  <c:v>42859</c:v>
                </c:pt>
                <c:pt idx="624">
                  <c:v>42858</c:v>
                </c:pt>
                <c:pt idx="625">
                  <c:v>42857</c:v>
                </c:pt>
                <c:pt idx="626">
                  <c:v>42853</c:v>
                </c:pt>
                <c:pt idx="627">
                  <c:v>42852</c:v>
                </c:pt>
                <c:pt idx="628">
                  <c:v>42851</c:v>
                </c:pt>
                <c:pt idx="629">
                  <c:v>42850</c:v>
                </c:pt>
                <c:pt idx="630">
                  <c:v>42849</c:v>
                </c:pt>
                <c:pt idx="631">
                  <c:v>42846</c:v>
                </c:pt>
                <c:pt idx="632">
                  <c:v>42845</c:v>
                </c:pt>
                <c:pt idx="633">
                  <c:v>42844</c:v>
                </c:pt>
                <c:pt idx="634">
                  <c:v>42843</c:v>
                </c:pt>
                <c:pt idx="635">
                  <c:v>42838</c:v>
                </c:pt>
                <c:pt idx="636">
                  <c:v>42837</c:v>
                </c:pt>
                <c:pt idx="637">
                  <c:v>42836</c:v>
                </c:pt>
                <c:pt idx="638">
                  <c:v>42835</c:v>
                </c:pt>
                <c:pt idx="639">
                  <c:v>42832</c:v>
                </c:pt>
                <c:pt idx="640">
                  <c:v>42831</c:v>
                </c:pt>
                <c:pt idx="641">
                  <c:v>42830</c:v>
                </c:pt>
                <c:pt idx="642">
                  <c:v>42829</c:v>
                </c:pt>
                <c:pt idx="643">
                  <c:v>42828</c:v>
                </c:pt>
                <c:pt idx="644">
                  <c:v>42825</c:v>
                </c:pt>
                <c:pt idx="645">
                  <c:v>42824</c:v>
                </c:pt>
                <c:pt idx="646">
                  <c:v>42823</c:v>
                </c:pt>
                <c:pt idx="647">
                  <c:v>42822</c:v>
                </c:pt>
                <c:pt idx="648">
                  <c:v>42821</c:v>
                </c:pt>
                <c:pt idx="649">
                  <c:v>42818</c:v>
                </c:pt>
                <c:pt idx="650">
                  <c:v>42817</c:v>
                </c:pt>
                <c:pt idx="651">
                  <c:v>42816</c:v>
                </c:pt>
                <c:pt idx="652">
                  <c:v>42815</c:v>
                </c:pt>
                <c:pt idx="653">
                  <c:v>42814</c:v>
                </c:pt>
                <c:pt idx="654">
                  <c:v>42811</c:v>
                </c:pt>
                <c:pt idx="655">
                  <c:v>42810</c:v>
                </c:pt>
                <c:pt idx="656">
                  <c:v>42809</c:v>
                </c:pt>
                <c:pt idx="657">
                  <c:v>42808</c:v>
                </c:pt>
                <c:pt idx="658">
                  <c:v>42807</c:v>
                </c:pt>
                <c:pt idx="659">
                  <c:v>42804</c:v>
                </c:pt>
                <c:pt idx="660">
                  <c:v>42803</c:v>
                </c:pt>
                <c:pt idx="661">
                  <c:v>42802</c:v>
                </c:pt>
                <c:pt idx="662">
                  <c:v>42801</c:v>
                </c:pt>
                <c:pt idx="663">
                  <c:v>42800</c:v>
                </c:pt>
                <c:pt idx="664">
                  <c:v>42797</c:v>
                </c:pt>
                <c:pt idx="665">
                  <c:v>42796</c:v>
                </c:pt>
                <c:pt idx="666">
                  <c:v>42795</c:v>
                </c:pt>
                <c:pt idx="667">
                  <c:v>42794</c:v>
                </c:pt>
                <c:pt idx="668">
                  <c:v>42793</c:v>
                </c:pt>
                <c:pt idx="669">
                  <c:v>42790</c:v>
                </c:pt>
                <c:pt idx="670">
                  <c:v>42789</c:v>
                </c:pt>
                <c:pt idx="671">
                  <c:v>42788</c:v>
                </c:pt>
                <c:pt idx="672">
                  <c:v>42787</c:v>
                </c:pt>
                <c:pt idx="673">
                  <c:v>42783</c:v>
                </c:pt>
                <c:pt idx="674">
                  <c:v>42782</c:v>
                </c:pt>
                <c:pt idx="675">
                  <c:v>42781</c:v>
                </c:pt>
                <c:pt idx="676">
                  <c:v>42780</c:v>
                </c:pt>
                <c:pt idx="677">
                  <c:v>42779</c:v>
                </c:pt>
                <c:pt idx="678">
                  <c:v>42776</c:v>
                </c:pt>
                <c:pt idx="679">
                  <c:v>42775</c:v>
                </c:pt>
                <c:pt idx="680">
                  <c:v>42774</c:v>
                </c:pt>
                <c:pt idx="681">
                  <c:v>42773</c:v>
                </c:pt>
                <c:pt idx="682">
                  <c:v>42772</c:v>
                </c:pt>
                <c:pt idx="683">
                  <c:v>42769</c:v>
                </c:pt>
                <c:pt idx="684">
                  <c:v>42768</c:v>
                </c:pt>
                <c:pt idx="685">
                  <c:v>42767</c:v>
                </c:pt>
                <c:pt idx="686">
                  <c:v>42766</c:v>
                </c:pt>
                <c:pt idx="687">
                  <c:v>42765</c:v>
                </c:pt>
                <c:pt idx="688">
                  <c:v>42762</c:v>
                </c:pt>
                <c:pt idx="689">
                  <c:v>42761</c:v>
                </c:pt>
                <c:pt idx="690">
                  <c:v>42760</c:v>
                </c:pt>
                <c:pt idx="691">
                  <c:v>42759</c:v>
                </c:pt>
                <c:pt idx="692">
                  <c:v>42758</c:v>
                </c:pt>
                <c:pt idx="693">
                  <c:v>42755</c:v>
                </c:pt>
                <c:pt idx="694">
                  <c:v>42754</c:v>
                </c:pt>
                <c:pt idx="695">
                  <c:v>42753</c:v>
                </c:pt>
                <c:pt idx="696">
                  <c:v>42752</c:v>
                </c:pt>
                <c:pt idx="697">
                  <c:v>42748</c:v>
                </c:pt>
                <c:pt idx="698">
                  <c:v>42747</c:v>
                </c:pt>
                <c:pt idx="699">
                  <c:v>42746</c:v>
                </c:pt>
                <c:pt idx="700">
                  <c:v>42745</c:v>
                </c:pt>
                <c:pt idx="701">
                  <c:v>42744</c:v>
                </c:pt>
                <c:pt idx="702">
                  <c:v>42741</c:v>
                </c:pt>
                <c:pt idx="703">
                  <c:v>42740</c:v>
                </c:pt>
                <c:pt idx="704">
                  <c:v>42739</c:v>
                </c:pt>
                <c:pt idx="705">
                  <c:v>42738</c:v>
                </c:pt>
                <c:pt idx="706">
                  <c:v>42734</c:v>
                </c:pt>
                <c:pt idx="707">
                  <c:v>42733</c:v>
                </c:pt>
                <c:pt idx="708">
                  <c:v>42732</c:v>
                </c:pt>
                <c:pt idx="709">
                  <c:v>42727</c:v>
                </c:pt>
                <c:pt idx="710">
                  <c:v>42726</c:v>
                </c:pt>
                <c:pt idx="711">
                  <c:v>42725</c:v>
                </c:pt>
                <c:pt idx="712">
                  <c:v>42724</c:v>
                </c:pt>
                <c:pt idx="713">
                  <c:v>42723</c:v>
                </c:pt>
                <c:pt idx="714">
                  <c:v>42720</c:v>
                </c:pt>
                <c:pt idx="715">
                  <c:v>42719</c:v>
                </c:pt>
                <c:pt idx="716">
                  <c:v>42718</c:v>
                </c:pt>
                <c:pt idx="717">
                  <c:v>42717</c:v>
                </c:pt>
                <c:pt idx="718">
                  <c:v>42716</c:v>
                </c:pt>
                <c:pt idx="719">
                  <c:v>42713</c:v>
                </c:pt>
                <c:pt idx="720">
                  <c:v>42712</c:v>
                </c:pt>
                <c:pt idx="721">
                  <c:v>42711</c:v>
                </c:pt>
                <c:pt idx="722">
                  <c:v>42710</c:v>
                </c:pt>
                <c:pt idx="723">
                  <c:v>42709</c:v>
                </c:pt>
                <c:pt idx="724">
                  <c:v>42706</c:v>
                </c:pt>
                <c:pt idx="725">
                  <c:v>42705</c:v>
                </c:pt>
                <c:pt idx="726">
                  <c:v>42704</c:v>
                </c:pt>
                <c:pt idx="727">
                  <c:v>42703</c:v>
                </c:pt>
                <c:pt idx="728">
                  <c:v>42702</c:v>
                </c:pt>
                <c:pt idx="729">
                  <c:v>42699</c:v>
                </c:pt>
                <c:pt idx="730">
                  <c:v>42697</c:v>
                </c:pt>
                <c:pt idx="731">
                  <c:v>42696</c:v>
                </c:pt>
                <c:pt idx="732">
                  <c:v>42695</c:v>
                </c:pt>
                <c:pt idx="733">
                  <c:v>42692</c:v>
                </c:pt>
                <c:pt idx="734">
                  <c:v>42691</c:v>
                </c:pt>
                <c:pt idx="735">
                  <c:v>42690</c:v>
                </c:pt>
                <c:pt idx="736">
                  <c:v>42689</c:v>
                </c:pt>
                <c:pt idx="737">
                  <c:v>42688</c:v>
                </c:pt>
                <c:pt idx="738">
                  <c:v>42684</c:v>
                </c:pt>
                <c:pt idx="739">
                  <c:v>42683</c:v>
                </c:pt>
                <c:pt idx="740">
                  <c:v>42682</c:v>
                </c:pt>
                <c:pt idx="741">
                  <c:v>42681</c:v>
                </c:pt>
                <c:pt idx="742">
                  <c:v>42678</c:v>
                </c:pt>
                <c:pt idx="743">
                  <c:v>42677</c:v>
                </c:pt>
                <c:pt idx="744">
                  <c:v>42676</c:v>
                </c:pt>
                <c:pt idx="745">
                  <c:v>42675</c:v>
                </c:pt>
                <c:pt idx="746">
                  <c:v>42674</c:v>
                </c:pt>
                <c:pt idx="747">
                  <c:v>42671</c:v>
                </c:pt>
                <c:pt idx="748">
                  <c:v>42670</c:v>
                </c:pt>
                <c:pt idx="749">
                  <c:v>42669</c:v>
                </c:pt>
                <c:pt idx="750">
                  <c:v>42668</c:v>
                </c:pt>
                <c:pt idx="751">
                  <c:v>42667</c:v>
                </c:pt>
                <c:pt idx="752">
                  <c:v>42664</c:v>
                </c:pt>
                <c:pt idx="753">
                  <c:v>42663</c:v>
                </c:pt>
                <c:pt idx="754">
                  <c:v>42662</c:v>
                </c:pt>
                <c:pt idx="755">
                  <c:v>42661</c:v>
                </c:pt>
                <c:pt idx="756">
                  <c:v>42660</c:v>
                </c:pt>
                <c:pt idx="757">
                  <c:v>42657</c:v>
                </c:pt>
                <c:pt idx="758">
                  <c:v>42656</c:v>
                </c:pt>
                <c:pt idx="759">
                  <c:v>42655</c:v>
                </c:pt>
                <c:pt idx="760">
                  <c:v>42654</c:v>
                </c:pt>
                <c:pt idx="761">
                  <c:v>42650</c:v>
                </c:pt>
                <c:pt idx="762">
                  <c:v>42649</c:v>
                </c:pt>
                <c:pt idx="763">
                  <c:v>42648</c:v>
                </c:pt>
                <c:pt idx="764">
                  <c:v>42647</c:v>
                </c:pt>
                <c:pt idx="765">
                  <c:v>42646</c:v>
                </c:pt>
                <c:pt idx="766">
                  <c:v>42643</c:v>
                </c:pt>
                <c:pt idx="767">
                  <c:v>42642</c:v>
                </c:pt>
                <c:pt idx="768">
                  <c:v>42641</c:v>
                </c:pt>
                <c:pt idx="769">
                  <c:v>42640</c:v>
                </c:pt>
                <c:pt idx="770">
                  <c:v>42639</c:v>
                </c:pt>
                <c:pt idx="771">
                  <c:v>42636</c:v>
                </c:pt>
                <c:pt idx="772">
                  <c:v>42635</c:v>
                </c:pt>
                <c:pt idx="773">
                  <c:v>42634</c:v>
                </c:pt>
                <c:pt idx="774">
                  <c:v>42633</c:v>
                </c:pt>
                <c:pt idx="775">
                  <c:v>42632</c:v>
                </c:pt>
                <c:pt idx="776">
                  <c:v>42629</c:v>
                </c:pt>
                <c:pt idx="777">
                  <c:v>42628</c:v>
                </c:pt>
                <c:pt idx="778">
                  <c:v>42627</c:v>
                </c:pt>
                <c:pt idx="779">
                  <c:v>42626</c:v>
                </c:pt>
                <c:pt idx="780">
                  <c:v>42625</c:v>
                </c:pt>
                <c:pt idx="781">
                  <c:v>42622</c:v>
                </c:pt>
                <c:pt idx="782">
                  <c:v>42621</c:v>
                </c:pt>
                <c:pt idx="783">
                  <c:v>42620</c:v>
                </c:pt>
                <c:pt idx="784">
                  <c:v>42619</c:v>
                </c:pt>
                <c:pt idx="785">
                  <c:v>42615</c:v>
                </c:pt>
                <c:pt idx="786">
                  <c:v>42614</c:v>
                </c:pt>
                <c:pt idx="787">
                  <c:v>42613</c:v>
                </c:pt>
                <c:pt idx="788">
                  <c:v>42612</c:v>
                </c:pt>
                <c:pt idx="789">
                  <c:v>42608</c:v>
                </c:pt>
                <c:pt idx="790">
                  <c:v>42607</c:v>
                </c:pt>
                <c:pt idx="791">
                  <c:v>42606</c:v>
                </c:pt>
                <c:pt idx="792">
                  <c:v>42605</c:v>
                </c:pt>
                <c:pt idx="793">
                  <c:v>42604</c:v>
                </c:pt>
                <c:pt idx="794">
                  <c:v>42601</c:v>
                </c:pt>
                <c:pt idx="795">
                  <c:v>42600</c:v>
                </c:pt>
                <c:pt idx="796">
                  <c:v>42599</c:v>
                </c:pt>
                <c:pt idx="797">
                  <c:v>42598</c:v>
                </c:pt>
                <c:pt idx="798">
                  <c:v>42597</c:v>
                </c:pt>
                <c:pt idx="799">
                  <c:v>42594</c:v>
                </c:pt>
                <c:pt idx="800">
                  <c:v>42593</c:v>
                </c:pt>
                <c:pt idx="801">
                  <c:v>42592</c:v>
                </c:pt>
                <c:pt idx="802">
                  <c:v>42591</c:v>
                </c:pt>
                <c:pt idx="803">
                  <c:v>42590</c:v>
                </c:pt>
                <c:pt idx="804">
                  <c:v>42587</c:v>
                </c:pt>
                <c:pt idx="805">
                  <c:v>42586</c:v>
                </c:pt>
                <c:pt idx="806">
                  <c:v>42585</c:v>
                </c:pt>
                <c:pt idx="807">
                  <c:v>42584</c:v>
                </c:pt>
                <c:pt idx="808">
                  <c:v>42583</c:v>
                </c:pt>
                <c:pt idx="809">
                  <c:v>42580</c:v>
                </c:pt>
                <c:pt idx="810">
                  <c:v>42579</c:v>
                </c:pt>
                <c:pt idx="811">
                  <c:v>42578</c:v>
                </c:pt>
                <c:pt idx="812">
                  <c:v>42577</c:v>
                </c:pt>
                <c:pt idx="813">
                  <c:v>42576</c:v>
                </c:pt>
                <c:pt idx="814">
                  <c:v>42573</c:v>
                </c:pt>
                <c:pt idx="815">
                  <c:v>42572</c:v>
                </c:pt>
                <c:pt idx="816">
                  <c:v>42571</c:v>
                </c:pt>
                <c:pt idx="817">
                  <c:v>42570</c:v>
                </c:pt>
                <c:pt idx="818">
                  <c:v>42569</c:v>
                </c:pt>
                <c:pt idx="819">
                  <c:v>42566</c:v>
                </c:pt>
                <c:pt idx="820">
                  <c:v>42565</c:v>
                </c:pt>
                <c:pt idx="821">
                  <c:v>42564</c:v>
                </c:pt>
                <c:pt idx="822">
                  <c:v>42563</c:v>
                </c:pt>
                <c:pt idx="823">
                  <c:v>42562</c:v>
                </c:pt>
                <c:pt idx="824">
                  <c:v>42559</c:v>
                </c:pt>
                <c:pt idx="825">
                  <c:v>42558</c:v>
                </c:pt>
                <c:pt idx="826">
                  <c:v>42557</c:v>
                </c:pt>
                <c:pt idx="827">
                  <c:v>42556</c:v>
                </c:pt>
                <c:pt idx="828">
                  <c:v>42552</c:v>
                </c:pt>
                <c:pt idx="829">
                  <c:v>42551</c:v>
                </c:pt>
                <c:pt idx="830">
                  <c:v>42550</c:v>
                </c:pt>
                <c:pt idx="831">
                  <c:v>42549</c:v>
                </c:pt>
                <c:pt idx="832">
                  <c:v>42548</c:v>
                </c:pt>
                <c:pt idx="833">
                  <c:v>42545</c:v>
                </c:pt>
                <c:pt idx="834">
                  <c:v>42544</c:v>
                </c:pt>
                <c:pt idx="835">
                  <c:v>42543</c:v>
                </c:pt>
                <c:pt idx="836">
                  <c:v>42542</c:v>
                </c:pt>
                <c:pt idx="837">
                  <c:v>42541</c:v>
                </c:pt>
                <c:pt idx="838">
                  <c:v>42538</c:v>
                </c:pt>
                <c:pt idx="839">
                  <c:v>42537</c:v>
                </c:pt>
                <c:pt idx="840">
                  <c:v>42536</c:v>
                </c:pt>
                <c:pt idx="841">
                  <c:v>42535</c:v>
                </c:pt>
                <c:pt idx="842">
                  <c:v>42534</c:v>
                </c:pt>
                <c:pt idx="843">
                  <c:v>42531</c:v>
                </c:pt>
                <c:pt idx="844">
                  <c:v>42530</c:v>
                </c:pt>
                <c:pt idx="845">
                  <c:v>42529</c:v>
                </c:pt>
                <c:pt idx="846">
                  <c:v>42528</c:v>
                </c:pt>
                <c:pt idx="847">
                  <c:v>42527</c:v>
                </c:pt>
                <c:pt idx="848">
                  <c:v>42524</c:v>
                </c:pt>
                <c:pt idx="849">
                  <c:v>42523</c:v>
                </c:pt>
                <c:pt idx="850">
                  <c:v>42522</c:v>
                </c:pt>
                <c:pt idx="851">
                  <c:v>42521</c:v>
                </c:pt>
                <c:pt idx="852">
                  <c:v>42517</c:v>
                </c:pt>
                <c:pt idx="853">
                  <c:v>42516</c:v>
                </c:pt>
                <c:pt idx="854">
                  <c:v>42515</c:v>
                </c:pt>
                <c:pt idx="855">
                  <c:v>42514</c:v>
                </c:pt>
                <c:pt idx="856">
                  <c:v>42513</c:v>
                </c:pt>
                <c:pt idx="857">
                  <c:v>42510</c:v>
                </c:pt>
                <c:pt idx="858">
                  <c:v>42509</c:v>
                </c:pt>
                <c:pt idx="859">
                  <c:v>42508</c:v>
                </c:pt>
                <c:pt idx="860">
                  <c:v>42507</c:v>
                </c:pt>
                <c:pt idx="861">
                  <c:v>42506</c:v>
                </c:pt>
                <c:pt idx="862">
                  <c:v>42503</c:v>
                </c:pt>
                <c:pt idx="863">
                  <c:v>42502</c:v>
                </c:pt>
                <c:pt idx="864">
                  <c:v>42501</c:v>
                </c:pt>
                <c:pt idx="865">
                  <c:v>42500</c:v>
                </c:pt>
                <c:pt idx="866">
                  <c:v>42499</c:v>
                </c:pt>
                <c:pt idx="867">
                  <c:v>42496</c:v>
                </c:pt>
                <c:pt idx="868">
                  <c:v>42495</c:v>
                </c:pt>
                <c:pt idx="869">
                  <c:v>42494</c:v>
                </c:pt>
                <c:pt idx="870">
                  <c:v>42493</c:v>
                </c:pt>
                <c:pt idx="871">
                  <c:v>42489</c:v>
                </c:pt>
                <c:pt idx="872">
                  <c:v>42488</c:v>
                </c:pt>
                <c:pt idx="873">
                  <c:v>42487</c:v>
                </c:pt>
                <c:pt idx="874">
                  <c:v>42486</c:v>
                </c:pt>
                <c:pt idx="875">
                  <c:v>42485</c:v>
                </c:pt>
                <c:pt idx="876">
                  <c:v>42482</c:v>
                </c:pt>
                <c:pt idx="877">
                  <c:v>42481</c:v>
                </c:pt>
                <c:pt idx="878">
                  <c:v>42480</c:v>
                </c:pt>
                <c:pt idx="879">
                  <c:v>42479</c:v>
                </c:pt>
                <c:pt idx="880">
                  <c:v>42478</c:v>
                </c:pt>
                <c:pt idx="881">
                  <c:v>42475</c:v>
                </c:pt>
                <c:pt idx="882">
                  <c:v>42474</c:v>
                </c:pt>
                <c:pt idx="883">
                  <c:v>42473</c:v>
                </c:pt>
                <c:pt idx="884">
                  <c:v>42472</c:v>
                </c:pt>
                <c:pt idx="885">
                  <c:v>42471</c:v>
                </c:pt>
                <c:pt idx="886">
                  <c:v>42468</c:v>
                </c:pt>
                <c:pt idx="887">
                  <c:v>42467</c:v>
                </c:pt>
                <c:pt idx="888">
                  <c:v>42466</c:v>
                </c:pt>
                <c:pt idx="889">
                  <c:v>42465</c:v>
                </c:pt>
                <c:pt idx="890">
                  <c:v>42464</c:v>
                </c:pt>
                <c:pt idx="891">
                  <c:v>42461</c:v>
                </c:pt>
                <c:pt idx="892">
                  <c:v>42460</c:v>
                </c:pt>
                <c:pt idx="893">
                  <c:v>42459</c:v>
                </c:pt>
                <c:pt idx="894">
                  <c:v>42458</c:v>
                </c:pt>
                <c:pt idx="895">
                  <c:v>42453</c:v>
                </c:pt>
                <c:pt idx="896">
                  <c:v>42452</c:v>
                </c:pt>
                <c:pt idx="897">
                  <c:v>42451</c:v>
                </c:pt>
                <c:pt idx="898">
                  <c:v>42450</c:v>
                </c:pt>
                <c:pt idx="899">
                  <c:v>42447</c:v>
                </c:pt>
                <c:pt idx="900">
                  <c:v>42446</c:v>
                </c:pt>
                <c:pt idx="901">
                  <c:v>42445</c:v>
                </c:pt>
                <c:pt idx="902">
                  <c:v>42444</c:v>
                </c:pt>
                <c:pt idx="903">
                  <c:v>42443</c:v>
                </c:pt>
                <c:pt idx="904">
                  <c:v>42440</c:v>
                </c:pt>
                <c:pt idx="905">
                  <c:v>42439</c:v>
                </c:pt>
                <c:pt idx="906">
                  <c:v>42438</c:v>
                </c:pt>
                <c:pt idx="907">
                  <c:v>42437</c:v>
                </c:pt>
                <c:pt idx="908">
                  <c:v>42436</c:v>
                </c:pt>
                <c:pt idx="909">
                  <c:v>42433</c:v>
                </c:pt>
                <c:pt idx="910">
                  <c:v>42432</c:v>
                </c:pt>
                <c:pt idx="911">
                  <c:v>42431</c:v>
                </c:pt>
                <c:pt idx="912">
                  <c:v>42430</c:v>
                </c:pt>
                <c:pt idx="913">
                  <c:v>42429</c:v>
                </c:pt>
                <c:pt idx="914">
                  <c:v>42426</c:v>
                </c:pt>
                <c:pt idx="915">
                  <c:v>42425</c:v>
                </c:pt>
                <c:pt idx="916">
                  <c:v>42424</c:v>
                </c:pt>
                <c:pt idx="917">
                  <c:v>42423</c:v>
                </c:pt>
                <c:pt idx="918">
                  <c:v>42422</c:v>
                </c:pt>
                <c:pt idx="919">
                  <c:v>42419</c:v>
                </c:pt>
                <c:pt idx="920">
                  <c:v>42418</c:v>
                </c:pt>
                <c:pt idx="921">
                  <c:v>42417</c:v>
                </c:pt>
                <c:pt idx="922">
                  <c:v>42416</c:v>
                </c:pt>
                <c:pt idx="923">
                  <c:v>42412</c:v>
                </c:pt>
                <c:pt idx="924">
                  <c:v>42411</c:v>
                </c:pt>
                <c:pt idx="925">
                  <c:v>42410</c:v>
                </c:pt>
                <c:pt idx="926">
                  <c:v>42409</c:v>
                </c:pt>
                <c:pt idx="927">
                  <c:v>42408</c:v>
                </c:pt>
                <c:pt idx="928">
                  <c:v>42405</c:v>
                </c:pt>
                <c:pt idx="929">
                  <c:v>42404</c:v>
                </c:pt>
                <c:pt idx="930">
                  <c:v>42403</c:v>
                </c:pt>
                <c:pt idx="931">
                  <c:v>42402</c:v>
                </c:pt>
                <c:pt idx="932">
                  <c:v>42401</c:v>
                </c:pt>
                <c:pt idx="933">
                  <c:v>42398</c:v>
                </c:pt>
                <c:pt idx="934">
                  <c:v>42397</c:v>
                </c:pt>
                <c:pt idx="935">
                  <c:v>42396</c:v>
                </c:pt>
                <c:pt idx="936">
                  <c:v>42395</c:v>
                </c:pt>
                <c:pt idx="937">
                  <c:v>42394</c:v>
                </c:pt>
                <c:pt idx="938">
                  <c:v>42391</c:v>
                </c:pt>
                <c:pt idx="939">
                  <c:v>42390</c:v>
                </c:pt>
                <c:pt idx="940">
                  <c:v>42389</c:v>
                </c:pt>
                <c:pt idx="941">
                  <c:v>42388</c:v>
                </c:pt>
                <c:pt idx="942">
                  <c:v>42384</c:v>
                </c:pt>
                <c:pt idx="943">
                  <c:v>42383</c:v>
                </c:pt>
                <c:pt idx="944">
                  <c:v>42382</c:v>
                </c:pt>
                <c:pt idx="945">
                  <c:v>42381</c:v>
                </c:pt>
                <c:pt idx="946">
                  <c:v>42380</c:v>
                </c:pt>
                <c:pt idx="947">
                  <c:v>42377</c:v>
                </c:pt>
                <c:pt idx="948">
                  <c:v>42376</c:v>
                </c:pt>
                <c:pt idx="949">
                  <c:v>42375</c:v>
                </c:pt>
                <c:pt idx="950">
                  <c:v>42374</c:v>
                </c:pt>
                <c:pt idx="951">
                  <c:v>42373</c:v>
                </c:pt>
                <c:pt idx="952">
                  <c:v>42369</c:v>
                </c:pt>
                <c:pt idx="953">
                  <c:v>42368</c:v>
                </c:pt>
                <c:pt idx="954">
                  <c:v>42367</c:v>
                </c:pt>
                <c:pt idx="955">
                  <c:v>42366</c:v>
                </c:pt>
                <c:pt idx="956">
                  <c:v>42362</c:v>
                </c:pt>
                <c:pt idx="957">
                  <c:v>42361</c:v>
                </c:pt>
                <c:pt idx="958">
                  <c:v>42360</c:v>
                </c:pt>
                <c:pt idx="959">
                  <c:v>42359</c:v>
                </c:pt>
                <c:pt idx="960">
                  <c:v>42356</c:v>
                </c:pt>
                <c:pt idx="961">
                  <c:v>42355</c:v>
                </c:pt>
                <c:pt idx="962">
                  <c:v>42354</c:v>
                </c:pt>
                <c:pt idx="963">
                  <c:v>42353</c:v>
                </c:pt>
                <c:pt idx="964">
                  <c:v>42352</c:v>
                </c:pt>
                <c:pt idx="965">
                  <c:v>42349</c:v>
                </c:pt>
                <c:pt idx="966">
                  <c:v>42348</c:v>
                </c:pt>
                <c:pt idx="967">
                  <c:v>42347</c:v>
                </c:pt>
                <c:pt idx="968">
                  <c:v>42346</c:v>
                </c:pt>
                <c:pt idx="969">
                  <c:v>42345</c:v>
                </c:pt>
                <c:pt idx="970">
                  <c:v>42342</c:v>
                </c:pt>
                <c:pt idx="971">
                  <c:v>42341</c:v>
                </c:pt>
                <c:pt idx="972">
                  <c:v>42340</c:v>
                </c:pt>
                <c:pt idx="973">
                  <c:v>42339</c:v>
                </c:pt>
                <c:pt idx="974">
                  <c:v>42338</c:v>
                </c:pt>
                <c:pt idx="975">
                  <c:v>42335</c:v>
                </c:pt>
                <c:pt idx="976">
                  <c:v>42333</c:v>
                </c:pt>
                <c:pt idx="977">
                  <c:v>42332</c:v>
                </c:pt>
                <c:pt idx="978">
                  <c:v>42331</c:v>
                </c:pt>
                <c:pt idx="979">
                  <c:v>42328</c:v>
                </c:pt>
                <c:pt idx="980">
                  <c:v>42327</c:v>
                </c:pt>
                <c:pt idx="981">
                  <c:v>42326</c:v>
                </c:pt>
                <c:pt idx="982">
                  <c:v>42325</c:v>
                </c:pt>
                <c:pt idx="983">
                  <c:v>42324</c:v>
                </c:pt>
                <c:pt idx="984">
                  <c:v>42321</c:v>
                </c:pt>
                <c:pt idx="985">
                  <c:v>42320</c:v>
                </c:pt>
                <c:pt idx="986">
                  <c:v>42318</c:v>
                </c:pt>
                <c:pt idx="987">
                  <c:v>42317</c:v>
                </c:pt>
                <c:pt idx="988">
                  <c:v>42314</c:v>
                </c:pt>
                <c:pt idx="989">
                  <c:v>42313</c:v>
                </c:pt>
                <c:pt idx="990">
                  <c:v>42312</c:v>
                </c:pt>
                <c:pt idx="991">
                  <c:v>42311</c:v>
                </c:pt>
                <c:pt idx="992">
                  <c:v>42310</c:v>
                </c:pt>
                <c:pt idx="993">
                  <c:v>42307</c:v>
                </c:pt>
                <c:pt idx="994">
                  <c:v>42306</c:v>
                </c:pt>
                <c:pt idx="995">
                  <c:v>42305</c:v>
                </c:pt>
                <c:pt idx="996">
                  <c:v>42304</c:v>
                </c:pt>
                <c:pt idx="997">
                  <c:v>42303</c:v>
                </c:pt>
                <c:pt idx="998">
                  <c:v>42300</c:v>
                </c:pt>
                <c:pt idx="999">
                  <c:v>42299</c:v>
                </c:pt>
                <c:pt idx="1000">
                  <c:v>42298</c:v>
                </c:pt>
                <c:pt idx="1001">
                  <c:v>42297</c:v>
                </c:pt>
                <c:pt idx="1002">
                  <c:v>42296</c:v>
                </c:pt>
                <c:pt idx="1003">
                  <c:v>42293</c:v>
                </c:pt>
                <c:pt idx="1004">
                  <c:v>42292</c:v>
                </c:pt>
                <c:pt idx="1005">
                  <c:v>42291</c:v>
                </c:pt>
                <c:pt idx="1006">
                  <c:v>42290</c:v>
                </c:pt>
                <c:pt idx="1007">
                  <c:v>42286</c:v>
                </c:pt>
                <c:pt idx="1008">
                  <c:v>42285</c:v>
                </c:pt>
                <c:pt idx="1009">
                  <c:v>42284</c:v>
                </c:pt>
                <c:pt idx="1010">
                  <c:v>42283</c:v>
                </c:pt>
                <c:pt idx="1011">
                  <c:v>42282</c:v>
                </c:pt>
                <c:pt idx="1012">
                  <c:v>42279</c:v>
                </c:pt>
                <c:pt idx="1013">
                  <c:v>42278</c:v>
                </c:pt>
                <c:pt idx="1014">
                  <c:v>42277</c:v>
                </c:pt>
                <c:pt idx="1015">
                  <c:v>42276</c:v>
                </c:pt>
                <c:pt idx="1016">
                  <c:v>42275</c:v>
                </c:pt>
                <c:pt idx="1017">
                  <c:v>42272</c:v>
                </c:pt>
                <c:pt idx="1018">
                  <c:v>42271</c:v>
                </c:pt>
                <c:pt idx="1019">
                  <c:v>42270</c:v>
                </c:pt>
                <c:pt idx="1020">
                  <c:v>42269</c:v>
                </c:pt>
                <c:pt idx="1021">
                  <c:v>42268</c:v>
                </c:pt>
                <c:pt idx="1022">
                  <c:v>42265</c:v>
                </c:pt>
                <c:pt idx="1023">
                  <c:v>42264</c:v>
                </c:pt>
                <c:pt idx="1024">
                  <c:v>42263</c:v>
                </c:pt>
                <c:pt idx="1025">
                  <c:v>42262</c:v>
                </c:pt>
                <c:pt idx="1026">
                  <c:v>42261</c:v>
                </c:pt>
                <c:pt idx="1027">
                  <c:v>42258</c:v>
                </c:pt>
                <c:pt idx="1028">
                  <c:v>42257</c:v>
                </c:pt>
                <c:pt idx="1029">
                  <c:v>42256</c:v>
                </c:pt>
                <c:pt idx="1030">
                  <c:v>42255</c:v>
                </c:pt>
                <c:pt idx="1031">
                  <c:v>42251</c:v>
                </c:pt>
                <c:pt idx="1032">
                  <c:v>42250</c:v>
                </c:pt>
                <c:pt idx="1033">
                  <c:v>42249</c:v>
                </c:pt>
                <c:pt idx="1034">
                  <c:v>42248</c:v>
                </c:pt>
                <c:pt idx="1035">
                  <c:v>42247</c:v>
                </c:pt>
                <c:pt idx="1036">
                  <c:v>42244</c:v>
                </c:pt>
                <c:pt idx="1037">
                  <c:v>42243</c:v>
                </c:pt>
                <c:pt idx="1038">
                  <c:v>42242</c:v>
                </c:pt>
                <c:pt idx="1039">
                  <c:v>42241</c:v>
                </c:pt>
                <c:pt idx="1040">
                  <c:v>42240</c:v>
                </c:pt>
                <c:pt idx="1041">
                  <c:v>42237</c:v>
                </c:pt>
                <c:pt idx="1042">
                  <c:v>42236</c:v>
                </c:pt>
                <c:pt idx="1043">
                  <c:v>42235</c:v>
                </c:pt>
                <c:pt idx="1044">
                  <c:v>42234</c:v>
                </c:pt>
                <c:pt idx="1045">
                  <c:v>42233</c:v>
                </c:pt>
                <c:pt idx="1046">
                  <c:v>42230</c:v>
                </c:pt>
                <c:pt idx="1047">
                  <c:v>42229</c:v>
                </c:pt>
                <c:pt idx="1048">
                  <c:v>42228</c:v>
                </c:pt>
                <c:pt idx="1049">
                  <c:v>42227</c:v>
                </c:pt>
                <c:pt idx="1050">
                  <c:v>42226</c:v>
                </c:pt>
                <c:pt idx="1051">
                  <c:v>42223</c:v>
                </c:pt>
                <c:pt idx="1052">
                  <c:v>42222</c:v>
                </c:pt>
                <c:pt idx="1053">
                  <c:v>42221</c:v>
                </c:pt>
                <c:pt idx="1054">
                  <c:v>42220</c:v>
                </c:pt>
                <c:pt idx="1055">
                  <c:v>42219</c:v>
                </c:pt>
                <c:pt idx="1056">
                  <c:v>42216</c:v>
                </c:pt>
                <c:pt idx="1057">
                  <c:v>42215</c:v>
                </c:pt>
                <c:pt idx="1058">
                  <c:v>42214</c:v>
                </c:pt>
                <c:pt idx="1059">
                  <c:v>42213</c:v>
                </c:pt>
                <c:pt idx="1060">
                  <c:v>42212</c:v>
                </c:pt>
                <c:pt idx="1061">
                  <c:v>42209</c:v>
                </c:pt>
                <c:pt idx="1062">
                  <c:v>42208</c:v>
                </c:pt>
                <c:pt idx="1063">
                  <c:v>42207</c:v>
                </c:pt>
                <c:pt idx="1064">
                  <c:v>42206</c:v>
                </c:pt>
                <c:pt idx="1065">
                  <c:v>42205</c:v>
                </c:pt>
                <c:pt idx="1066">
                  <c:v>42202</c:v>
                </c:pt>
                <c:pt idx="1067">
                  <c:v>42201</c:v>
                </c:pt>
                <c:pt idx="1068">
                  <c:v>42200</c:v>
                </c:pt>
                <c:pt idx="1069">
                  <c:v>42199</c:v>
                </c:pt>
                <c:pt idx="1070">
                  <c:v>42198</c:v>
                </c:pt>
                <c:pt idx="1071">
                  <c:v>42195</c:v>
                </c:pt>
                <c:pt idx="1072">
                  <c:v>42194</c:v>
                </c:pt>
                <c:pt idx="1073">
                  <c:v>42193</c:v>
                </c:pt>
                <c:pt idx="1074">
                  <c:v>42192</c:v>
                </c:pt>
                <c:pt idx="1075">
                  <c:v>42191</c:v>
                </c:pt>
                <c:pt idx="1076">
                  <c:v>42187</c:v>
                </c:pt>
                <c:pt idx="1077">
                  <c:v>42186</c:v>
                </c:pt>
                <c:pt idx="1078">
                  <c:v>42185</c:v>
                </c:pt>
                <c:pt idx="1079">
                  <c:v>42184</c:v>
                </c:pt>
                <c:pt idx="1080">
                  <c:v>42181</c:v>
                </c:pt>
                <c:pt idx="1081">
                  <c:v>42180</c:v>
                </c:pt>
                <c:pt idx="1082">
                  <c:v>42179</c:v>
                </c:pt>
                <c:pt idx="1083">
                  <c:v>42178</c:v>
                </c:pt>
                <c:pt idx="1084">
                  <c:v>42177</c:v>
                </c:pt>
                <c:pt idx="1085">
                  <c:v>42174</c:v>
                </c:pt>
                <c:pt idx="1086">
                  <c:v>42173</c:v>
                </c:pt>
                <c:pt idx="1087">
                  <c:v>42172</c:v>
                </c:pt>
                <c:pt idx="1088">
                  <c:v>42171</c:v>
                </c:pt>
                <c:pt idx="1089">
                  <c:v>42170</c:v>
                </c:pt>
                <c:pt idx="1090">
                  <c:v>42167</c:v>
                </c:pt>
                <c:pt idx="1091">
                  <c:v>42166</c:v>
                </c:pt>
                <c:pt idx="1092">
                  <c:v>42165</c:v>
                </c:pt>
                <c:pt idx="1093">
                  <c:v>42164</c:v>
                </c:pt>
                <c:pt idx="1094">
                  <c:v>42163</c:v>
                </c:pt>
                <c:pt idx="1095">
                  <c:v>42160</c:v>
                </c:pt>
                <c:pt idx="1096">
                  <c:v>42159</c:v>
                </c:pt>
                <c:pt idx="1097">
                  <c:v>42158</c:v>
                </c:pt>
                <c:pt idx="1098">
                  <c:v>42157</c:v>
                </c:pt>
                <c:pt idx="1099">
                  <c:v>42156</c:v>
                </c:pt>
                <c:pt idx="1100">
                  <c:v>42153</c:v>
                </c:pt>
                <c:pt idx="1101">
                  <c:v>42152</c:v>
                </c:pt>
                <c:pt idx="1102">
                  <c:v>42151</c:v>
                </c:pt>
                <c:pt idx="1103">
                  <c:v>42150</c:v>
                </c:pt>
                <c:pt idx="1104">
                  <c:v>42146</c:v>
                </c:pt>
                <c:pt idx="1105">
                  <c:v>42145</c:v>
                </c:pt>
                <c:pt idx="1106">
                  <c:v>42144</c:v>
                </c:pt>
                <c:pt idx="1107">
                  <c:v>42143</c:v>
                </c:pt>
                <c:pt idx="1108">
                  <c:v>42142</c:v>
                </c:pt>
                <c:pt idx="1109">
                  <c:v>42139</c:v>
                </c:pt>
                <c:pt idx="1110">
                  <c:v>42138</c:v>
                </c:pt>
                <c:pt idx="1111">
                  <c:v>42137</c:v>
                </c:pt>
                <c:pt idx="1112">
                  <c:v>42136</c:v>
                </c:pt>
                <c:pt idx="1113">
                  <c:v>42135</c:v>
                </c:pt>
                <c:pt idx="1114">
                  <c:v>42132</c:v>
                </c:pt>
                <c:pt idx="1115">
                  <c:v>42131</c:v>
                </c:pt>
                <c:pt idx="1116">
                  <c:v>42130</c:v>
                </c:pt>
                <c:pt idx="1117">
                  <c:v>42129</c:v>
                </c:pt>
                <c:pt idx="1118">
                  <c:v>42125</c:v>
                </c:pt>
                <c:pt idx="1119">
                  <c:v>42124</c:v>
                </c:pt>
                <c:pt idx="1120">
                  <c:v>42123</c:v>
                </c:pt>
                <c:pt idx="1121">
                  <c:v>42122</c:v>
                </c:pt>
                <c:pt idx="1122">
                  <c:v>42121</c:v>
                </c:pt>
                <c:pt idx="1123">
                  <c:v>42118</c:v>
                </c:pt>
                <c:pt idx="1124">
                  <c:v>42117</c:v>
                </c:pt>
                <c:pt idx="1125">
                  <c:v>42116</c:v>
                </c:pt>
                <c:pt idx="1126">
                  <c:v>42115</c:v>
                </c:pt>
                <c:pt idx="1127">
                  <c:v>42114</c:v>
                </c:pt>
                <c:pt idx="1128">
                  <c:v>42111</c:v>
                </c:pt>
                <c:pt idx="1129">
                  <c:v>42110</c:v>
                </c:pt>
                <c:pt idx="1130">
                  <c:v>42109</c:v>
                </c:pt>
                <c:pt idx="1131">
                  <c:v>42108</c:v>
                </c:pt>
                <c:pt idx="1132">
                  <c:v>42107</c:v>
                </c:pt>
                <c:pt idx="1133">
                  <c:v>42104</c:v>
                </c:pt>
                <c:pt idx="1134">
                  <c:v>42103</c:v>
                </c:pt>
                <c:pt idx="1135">
                  <c:v>42102</c:v>
                </c:pt>
                <c:pt idx="1136">
                  <c:v>42101</c:v>
                </c:pt>
                <c:pt idx="1137">
                  <c:v>42096</c:v>
                </c:pt>
                <c:pt idx="1138">
                  <c:v>42095</c:v>
                </c:pt>
                <c:pt idx="1139">
                  <c:v>42094</c:v>
                </c:pt>
                <c:pt idx="1140">
                  <c:v>42093</c:v>
                </c:pt>
                <c:pt idx="1141">
                  <c:v>42090</c:v>
                </c:pt>
                <c:pt idx="1142">
                  <c:v>42089</c:v>
                </c:pt>
                <c:pt idx="1143">
                  <c:v>42088</c:v>
                </c:pt>
                <c:pt idx="1144">
                  <c:v>42087</c:v>
                </c:pt>
                <c:pt idx="1145">
                  <c:v>42086</c:v>
                </c:pt>
                <c:pt idx="1146">
                  <c:v>42083</c:v>
                </c:pt>
                <c:pt idx="1147">
                  <c:v>42082</c:v>
                </c:pt>
                <c:pt idx="1148">
                  <c:v>42081</c:v>
                </c:pt>
                <c:pt idx="1149">
                  <c:v>42080</c:v>
                </c:pt>
                <c:pt idx="1150">
                  <c:v>42079</c:v>
                </c:pt>
                <c:pt idx="1151">
                  <c:v>42076</c:v>
                </c:pt>
                <c:pt idx="1152">
                  <c:v>42075</c:v>
                </c:pt>
                <c:pt idx="1153">
                  <c:v>42074</c:v>
                </c:pt>
                <c:pt idx="1154">
                  <c:v>42073</c:v>
                </c:pt>
                <c:pt idx="1155">
                  <c:v>42072</c:v>
                </c:pt>
                <c:pt idx="1156">
                  <c:v>42069</c:v>
                </c:pt>
                <c:pt idx="1157">
                  <c:v>42068</c:v>
                </c:pt>
                <c:pt idx="1158">
                  <c:v>42067</c:v>
                </c:pt>
                <c:pt idx="1159">
                  <c:v>42066</c:v>
                </c:pt>
                <c:pt idx="1160">
                  <c:v>42065</c:v>
                </c:pt>
                <c:pt idx="1161">
                  <c:v>42062</c:v>
                </c:pt>
                <c:pt idx="1162">
                  <c:v>42061</c:v>
                </c:pt>
                <c:pt idx="1163">
                  <c:v>42060</c:v>
                </c:pt>
                <c:pt idx="1164">
                  <c:v>42059</c:v>
                </c:pt>
                <c:pt idx="1165">
                  <c:v>42058</c:v>
                </c:pt>
                <c:pt idx="1166">
                  <c:v>42055</c:v>
                </c:pt>
                <c:pt idx="1167">
                  <c:v>42054</c:v>
                </c:pt>
                <c:pt idx="1168">
                  <c:v>42053</c:v>
                </c:pt>
                <c:pt idx="1169">
                  <c:v>42052</c:v>
                </c:pt>
                <c:pt idx="1170">
                  <c:v>42048</c:v>
                </c:pt>
                <c:pt idx="1171">
                  <c:v>42047</c:v>
                </c:pt>
                <c:pt idx="1172">
                  <c:v>42046</c:v>
                </c:pt>
                <c:pt idx="1173">
                  <c:v>42045</c:v>
                </c:pt>
                <c:pt idx="1174">
                  <c:v>42044</c:v>
                </c:pt>
                <c:pt idx="1175">
                  <c:v>42041</c:v>
                </c:pt>
                <c:pt idx="1176">
                  <c:v>42040</c:v>
                </c:pt>
                <c:pt idx="1177">
                  <c:v>42039</c:v>
                </c:pt>
                <c:pt idx="1178">
                  <c:v>42038</c:v>
                </c:pt>
                <c:pt idx="1179">
                  <c:v>42037</c:v>
                </c:pt>
                <c:pt idx="1180">
                  <c:v>42034</c:v>
                </c:pt>
                <c:pt idx="1181">
                  <c:v>42033</c:v>
                </c:pt>
                <c:pt idx="1182">
                  <c:v>42032</c:v>
                </c:pt>
                <c:pt idx="1183">
                  <c:v>42031</c:v>
                </c:pt>
                <c:pt idx="1184">
                  <c:v>42030</c:v>
                </c:pt>
                <c:pt idx="1185">
                  <c:v>42027</c:v>
                </c:pt>
                <c:pt idx="1186">
                  <c:v>42026</c:v>
                </c:pt>
                <c:pt idx="1187">
                  <c:v>42025</c:v>
                </c:pt>
                <c:pt idx="1188">
                  <c:v>42024</c:v>
                </c:pt>
                <c:pt idx="1189">
                  <c:v>42020</c:v>
                </c:pt>
                <c:pt idx="1190">
                  <c:v>42019</c:v>
                </c:pt>
                <c:pt idx="1191">
                  <c:v>42018</c:v>
                </c:pt>
                <c:pt idx="1192">
                  <c:v>42017</c:v>
                </c:pt>
                <c:pt idx="1193">
                  <c:v>42016</c:v>
                </c:pt>
                <c:pt idx="1194">
                  <c:v>42013</c:v>
                </c:pt>
                <c:pt idx="1195">
                  <c:v>42012</c:v>
                </c:pt>
                <c:pt idx="1196">
                  <c:v>42011</c:v>
                </c:pt>
                <c:pt idx="1197">
                  <c:v>42010</c:v>
                </c:pt>
                <c:pt idx="1198">
                  <c:v>42009</c:v>
                </c:pt>
                <c:pt idx="1199">
                  <c:v>42006</c:v>
                </c:pt>
                <c:pt idx="1200">
                  <c:v>42004</c:v>
                </c:pt>
                <c:pt idx="1201">
                  <c:v>42003</c:v>
                </c:pt>
                <c:pt idx="1202">
                  <c:v>42002</c:v>
                </c:pt>
                <c:pt idx="1203">
                  <c:v>41997</c:v>
                </c:pt>
                <c:pt idx="1204">
                  <c:v>41996</c:v>
                </c:pt>
                <c:pt idx="1205">
                  <c:v>41995</c:v>
                </c:pt>
                <c:pt idx="1206">
                  <c:v>41992</c:v>
                </c:pt>
                <c:pt idx="1207">
                  <c:v>41991</c:v>
                </c:pt>
                <c:pt idx="1208">
                  <c:v>41990</c:v>
                </c:pt>
                <c:pt idx="1209">
                  <c:v>41989</c:v>
                </c:pt>
                <c:pt idx="1210">
                  <c:v>41988</c:v>
                </c:pt>
                <c:pt idx="1211">
                  <c:v>41985</c:v>
                </c:pt>
                <c:pt idx="1212">
                  <c:v>41984</c:v>
                </c:pt>
                <c:pt idx="1213">
                  <c:v>41983</c:v>
                </c:pt>
                <c:pt idx="1214">
                  <c:v>41982</c:v>
                </c:pt>
                <c:pt idx="1215">
                  <c:v>41981</c:v>
                </c:pt>
                <c:pt idx="1216">
                  <c:v>41978</c:v>
                </c:pt>
                <c:pt idx="1217">
                  <c:v>41977</c:v>
                </c:pt>
                <c:pt idx="1218">
                  <c:v>41976</c:v>
                </c:pt>
                <c:pt idx="1219">
                  <c:v>41975</c:v>
                </c:pt>
                <c:pt idx="1220">
                  <c:v>41974</c:v>
                </c:pt>
                <c:pt idx="1221">
                  <c:v>41971</c:v>
                </c:pt>
                <c:pt idx="1222">
                  <c:v>41969</c:v>
                </c:pt>
                <c:pt idx="1223">
                  <c:v>41968</c:v>
                </c:pt>
                <c:pt idx="1224">
                  <c:v>41967</c:v>
                </c:pt>
                <c:pt idx="1225">
                  <c:v>41964</c:v>
                </c:pt>
                <c:pt idx="1226">
                  <c:v>41963</c:v>
                </c:pt>
                <c:pt idx="1227">
                  <c:v>41962</c:v>
                </c:pt>
                <c:pt idx="1228">
                  <c:v>41961</c:v>
                </c:pt>
                <c:pt idx="1229">
                  <c:v>41960</c:v>
                </c:pt>
                <c:pt idx="1230">
                  <c:v>41957</c:v>
                </c:pt>
                <c:pt idx="1231">
                  <c:v>41956</c:v>
                </c:pt>
                <c:pt idx="1232">
                  <c:v>41955</c:v>
                </c:pt>
                <c:pt idx="1233">
                  <c:v>41953</c:v>
                </c:pt>
                <c:pt idx="1234">
                  <c:v>41950</c:v>
                </c:pt>
                <c:pt idx="1235">
                  <c:v>41949</c:v>
                </c:pt>
                <c:pt idx="1236">
                  <c:v>41948</c:v>
                </c:pt>
                <c:pt idx="1237">
                  <c:v>41947</c:v>
                </c:pt>
                <c:pt idx="1238">
                  <c:v>41946</c:v>
                </c:pt>
                <c:pt idx="1239">
                  <c:v>41943</c:v>
                </c:pt>
                <c:pt idx="1240">
                  <c:v>41942</c:v>
                </c:pt>
                <c:pt idx="1241">
                  <c:v>41941</c:v>
                </c:pt>
                <c:pt idx="1242">
                  <c:v>41940</c:v>
                </c:pt>
                <c:pt idx="1243">
                  <c:v>41939</c:v>
                </c:pt>
                <c:pt idx="1244">
                  <c:v>41936</c:v>
                </c:pt>
                <c:pt idx="1245">
                  <c:v>41935</c:v>
                </c:pt>
                <c:pt idx="1246">
                  <c:v>41934</c:v>
                </c:pt>
                <c:pt idx="1247">
                  <c:v>41933</c:v>
                </c:pt>
                <c:pt idx="1248">
                  <c:v>41932</c:v>
                </c:pt>
                <c:pt idx="1249">
                  <c:v>41929</c:v>
                </c:pt>
                <c:pt idx="1250">
                  <c:v>41928</c:v>
                </c:pt>
                <c:pt idx="1251">
                  <c:v>41927</c:v>
                </c:pt>
                <c:pt idx="1252">
                  <c:v>41926</c:v>
                </c:pt>
                <c:pt idx="1253">
                  <c:v>41922</c:v>
                </c:pt>
                <c:pt idx="1254">
                  <c:v>41921</c:v>
                </c:pt>
                <c:pt idx="1255">
                  <c:v>41920</c:v>
                </c:pt>
                <c:pt idx="1256">
                  <c:v>41919</c:v>
                </c:pt>
                <c:pt idx="1257">
                  <c:v>41918</c:v>
                </c:pt>
                <c:pt idx="1258">
                  <c:v>41915</c:v>
                </c:pt>
                <c:pt idx="1259">
                  <c:v>41914</c:v>
                </c:pt>
                <c:pt idx="1260">
                  <c:v>41913</c:v>
                </c:pt>
                <c:pt idx="1261">
                  <c:v>41912</c:v>
                </c:pt>
                <c:pt idx="1262">
                  <c:v>41911</c:v>
                </c:pt>
                <c:pt idx="1263">
                  <c:v>41908</c:v>
                </c:pt>
                <c:pt idx="1264">
                  <c:v>41907</c:v>
                </c:pt>
                <c:pt idx="1265">
                  <c:v>41906</c:v>
                </c:pt>
                <c:pt idx="1266">
                  <c:v>41905</c:v>
                </c:pt>
                <c:pt idx="1267">
                  <c:v>41904</c:v>
                </c:pt>
                <c:pt idx="1268">
                  <c:v>41901</c:v>
                </c:pt>
                <c:pt idx="1269">
                  <c:v>41900</c:v>
                </c:pt>
                <c:pt idx="1270">
                  <c:v>41899</c:v>
                </c:pt>
                <c:pt idx="1271">
                  <c:v>41898</c:v>
                </c:pt>
                <c:pt idx="1272">
                  <c:v>41897</c:v>
                </c:pt>
                <c:pt idx="1273">
                  <c:v>41894</c:v>
                </c:pt>
                <c:pt idx="1274">
                  <c:v>41893</c:v>
                </c:pt>
                <c:pt idx="1275">
                  <c:v>41892</c:v>
                </c:pt>
                <c:pt idx="1276">
                  <c:v>41891</c:v>
                </c:pt>
                <c:pt idx="1277">
                  <c:v>41890</c:v>
                </c:pt>
                <c:pt idx="1278">
                  <c:v>41887</c:v>
                </c:pt>
                <c:pt idx="1279">
                  <c:v>41886</c:v>
                </c:pt>
                <c:pt idx="1280">
                  <c:v>41885</c:v>
                </c:pt>
                <c:pt idx="1281">
                  <c:v>41884</c:v>
                </c:pt>
                <c:pt idx="1282">
                  <c:v>41880</c:v>
                </c:pt>
                <c:pt idx="1283">
                  <c:v>41879</c:v>
                </c:pt>
                <c:pt idx="1284">
                  <c:v>41878</c:v>
                </c:pt>
                <c:pt idx="1285">
                  <c:v>41877</c:v>
                </c:pt>
                <c:pt idx="1286">
                  <c:v>41876</c:v>
                </c:pt>
                <c:pt idx="1287">
                  <c:v>41873</c:v>
                </c:pt>
                <c:pt idx="1288">
                  <c:v>41872</c:v>
                </c:pt>
                <c:pt idx="1289">
                  <c:v>41871</c:v>
                </c:pt>
                <c:pt idx="1290">
                  <c:v>41870</c:v>
                </c:pt>
                <c:pt idx="1291">
                  <c:v>41869</c:v>
                </c:pt>
                <c:pt idx="1292">
                  <c:v>41866</c:v>
                </c:pt>
                <c:pt idx="1293">
                  <c:v>41865</c:v>
                </c:pt>
                <c:pt idx="1294">
                  <c:v>41864</c:v>
                </c:pt>
                <c:pt idx="1295">
                  <c:v>41863</c:v>
                </c:pt>
                <c:pt idx="1296">
                  <c:v>41862</c:v>
                </c:pt>
                <c:pt idx="1297">
                  <c:v>41859</c:v>
                </c:pt>
                <c:pt idx="1298">
                  <c:v>41858</c:v>
                </c:pt>
                <c:pt idx="1299">
                  <c:v>41857</c:v>
                </c:pt>
                <c:pt idx="1300">
                  <c:v>41856</c:v>
                </c:pt>
                <c:pt idx="1301">
                  <c:v>41855</c:v>
                </c:pt>
                <c:pt idx="1302">
                  <c:v>41852</c:v>
                </c:pt>
                <c:pt idx="1303">
                  <c:v>41851</c:v>
                </c:pt>
                <c:pt idx="1304">
                  <c:v>41850</c:v>
                </c:pt>
                <c:pt idx="1305">
                  <c:v>41849</c:v>
                </c:pt>
                <c:pt idx="1306">
                  <c:v>41848</c:v>
                </c:pt>
                <c:pt idx="1307">
                  <c:v>41845</c:v>
                </c:pt>
                <c:pt idx="1308">
                  <c:v>41844</c:v>
                </c:pt>
                <c:pt idx="1309">
                  <c:v>41843</c:v>
                </c:pt>
                <c:pt idx="1310">
                  <c:v>41842</c:v>
                </c:pt>
                <c:pt idx="1311">
                  <c:v>41841</c:v>
                </c:pt>
                <c:pt idx="1312">
                  <c:v>41838</c:v>
                </c:pt>
                <c:pt idx="1313">
                  <c:v>41837</c:v>
                </c:pt>
                <c:pt idx="1314">
                  <c:v>41836</c:v>
                </c:pt>
                <c:pt idx="1315">
                  <c:v>41835</c:v>
                </c:pt>
                <c:pt idx="1316">
                  <c:v>41834</c:v>
                </c:pt>
                <c:pt idx="1317">
                  <c:v>41831</c:v>
                </c:pt>
                <c:pt idx="1318">
                  <c:v>41830</c:v>
                </c:pt>
                <c:pt idx="1319">
                  <c:v>41829</c:v>
                </c:pt>
                <c:pt idx="1320">
                  <c:v>41828</c:v>
                </c:pt>
                <c:pt idx="1321">
                  <c:v>41827</c:v>
                </c:pt>
                <c:pt idx="1322">
                  <c:v>41823</c:v>
                </c:pt>
                <c:pt idx="1323">
                  <c:v>41822</c:v>
                </c:pt>
                <c:pt idx="1324">
                  <c:v>41821</c:v>
                </c:pt>
                <c:pt idx="1325">
                  <c:v>41820</c:v>
                </c:pt>
                <c:pt idx="1326">
                  <c:v>41817</c:v>
                </c:pt>
                <c:pt idx="1327">
                  <c:v>41816</c:v>
                </c:pt>
                <c:pt idx="1328">
                  <c:v>41815</c:v>
                </c:pt>
                <c:pt idx="1329">
                  <c:v>41814</c:v>
                </c:pt>
                <c:pt idx="1330">
                  <c:v>41813</c:v>
                </c:pt>
                <c:pt idx="1331">
                  <c:v>41810</c:v>
                </c:pt>
                <c:pt idx="1332">
                  <c:v>41809</c:v>
                </c:pt>
                <c:pt idx="1333">
                  <c:v>41808</c:v>
                </c:pt>
                <c:pt idx="1334">
                  <c:v>41807</c:v>
                </c:pt>
                <c:pt idx="1335">
                  <c:v>41806</c:v>
                </c:pt>
                <c:pt idx="1336">
                  <c:v>41803</c:v>
                </c:pt>
                <c:pt idx="1337">
                  <c:v>41802</c:v>
                </c:pt>
                <c:pt idx="1338">
                  <c:v>41801</c:v>
                </c:pt>
                <c:pt idx="1339">
                  <c:v>41800</c:v>
                </c:pt>
                <c:pt idx="1340">
                  <c:v>41799</c:v>
                </c:pt>
                <c:pt idx="1341">
                  <c:v>41796</c:v>
                </c:pt>
                <c:pt idx="1342">
                  <c:v>41795</c:v>
                </c:pt>
                <c:pt idx="1343">
                  <c:v>41794</c:v>
                </c:pt>
                <c:pt idx="1344">
                  <c:v>41793</c:v>
                </c:pt>
                <c:pt idx="1345">
                  <c:v>41792</c:v>
                </c:pt>
                <c:pt idx="1346">
                  <c:v>41789</c:v>
                </c:pt>
                <c:pt idx="1347">
                  <c:v>41788</c:v>
                </c:pt>
                <c:pt idx="1348">
                  <c:v>41787</c:v>
                </c:pt>
                <c:pt idx="1349">
                  <c:v>41786</c:v>
                </c:pt>
                <c:pt idx="1350">
                  <c:v>41782</c:v>
                </c:pt>
                <c:pt idx="1351">
                  <c:v>41781</c:v>
                </c:pt>
                <c:pt idx="1352">
                  <c:v>41780</c:v>
                </c:pt>
                <c:pt idx="1353">
                  <c:v>41779</c:v>
                </c:pt>
                <c:pt idx="1354">
                  <c:v>41778</c:v>
                </c:pt>
                <c:pt idx="1355">
                  <c:v>41775</c:v>
                </c:pt>
                <c:pt idx="1356">
                  <c:v>41774</c:v>
                </c:pt>
                <c:pt idx="1357">
                  <c:v>41773</c:v>
                </c:pt>
                <c:pt idx="1358">
                  <c:v>41772</c:v>
                </c:pt>
                <c:pt idx="1359">
                  <c:v>41771</c:v>
                </c:pt>
                <c:pt idx="1360">
                  <c:v>41768</c:v>
                </c:pt>
                <c:pt idx="1361">
                  <c:v>41767</c:v>
                </c:pt>
                <c:pt idx="1362">
                  <c:v>41766</c:v>
                </c:pt>
                <c:pt idx="1363">
                  <c:v>41765</c:v>
                </c:pt>
                <c:pt idx="1364">
                  <c:v>41764</c:v>
                </c:pt>
                <c:pt idx="1365">
                  <c:v>41761</c:v>
                </c:pt>
                <c:pt idx="1366">
                  <c:v>41760</c:v>
                </c:pt>
                <c:pt idx="1367">
                  <c:v>41759</c:v>
                </c:pt>
                <c:pt idx="1368">
                  <c:v>41758</c:v>
                </c:pt>
                <c:pt idx="1369">
                  <c:v>41757</c:v>
                </c:pt>
                <c:pt idx="1370">
                  <c:v>41754</c:v>
                </c:pt>
                <c:pt idx="1371">
                  <c:v>41753</c:v>
                </c:pt>
                <c:pt idx="1372">
                  <c:v>41752</c:v>
                </c:pt>
                <c:pt idx="1373">
                  <c:v>41751</c:v>
                </c:pt>
                <c:pt idx="1374">
                  <c:v>41750</c:v>
                </c:pt>
                <c:pt idx="1375">
                  <c:v>41746</c:v>
                </c:pt>
                <c:pt idx="1376">
                  <c:v>41745</c:v>
                </c:pt>
                <c:pt idx="1377">
                  <c:v>41744</c:v>
                </c:pt>
                <c:pt idx="1378">
                  <c:v>41743</c:v>
                </c:pt>
                <c:pt idx="1379">
                  <c:v>41740</c:v>
                </c:pt>
                <c:pt idx="1380">
                  <c:v>41739</c:v>
                </c:pt>
                <c:pt idx="1381">
                  <c:v>41738</c:v>
                </c:pt>
                <c:pt idx="1382">
                  <c:v>41737</c:v>
                </c:pt>
                <c:pt idx="1383">
                  <c:v>41736</c:v>
                </c:pt>
                <c:pt idx="1384">
                  <c:v>41733</c:v>
                </c:pt>
                <c:pt idx="1385">
                  <c:v>41732</c:v>
                </c:pt>
                <c:pt idx="1386">
                  <c:v>41731</c:v>
                </c:pt>
                <c:pt idx="1387">
                  <c:v>41730</c:v>
                </c:pt>
                <c:pt idx="1388">
                  <c:v>41729</c:v>
                </c:pt>
                <c:pt idx="1389">
                  <c:v>41726</c:v>
                </c:pt>
                <c:pt idx="1390">
                  <c:v>41725</c:v>
                </c:pt>
                <c:pt idx="1391">
                  <c:v>41724</c:v>
                </c:pt>
                <c:pt idx="1392">
                  <c:v>41723</c:v>
                </c:pt>
                <c:pt idx="1393">
                  <c:v>41722</c:v>
                </c:pt>
                <c:pt idx="1394">
                  <c:v>41719</c:v>
                </c:pt>
                <c:pt idx="1395">
                  <c:v>41718</c:v>
                </c:pt>
                <c:pt idx="1396">
                  <c:v>41717</c:v>
                </c:pt>
                <c:pt idx="1397">
                  <c:v>41716</c:v>
                </c:pt>
                <c:pt idx="1398">
                  <c:v>41715</c:v>
                </c:pt>
                <c:pt idx="1399">
                  <c:v>41712</c:v>
                </c:pt>
                <c:pt idx="1400">
                  <c:v>41711</c:v>
                </c:pt>
                <c:pt idx="1401">
                  <c:v>41710</c:v>
                </c:pt>
                <c:pt idx="1402">
                  <c:v>41709</c:v>
                </c:pt>
                <c:pt idx="1403">
                  <c:v>41708</c:v>
                </c:pt>
                <c:pt idx="1404">
                  <c:v>41705</c:v>
                </c:pt>
                <c:pt idx="1405">
                  <c:v>41704</c:v>
                </c:pt>
                <c:pt idx="1406">
                  <c:v>41703</c:v>
                </c:pt>
                <c:pt idx="1407">
                  <c:v>41702</c:v>
                </c:pt>
                <c:pt idx="1408">
                  <c:v>41701</c:v>
                </c:pt>
                <c:pt idx="1409">
                  <c:v>41698</c:v>
                </c:pt>
                <c:pt idx="1410">
                  <c:v>41697</c:v>
                </c:pt>
                <c:pt idx="1411">
                  <c:v>41696</c:v>
                </c:pt>
                <c:pt idx="1412">
                  <c:v>41695</c:v>
                </c:pt>
                <c:pt idx="1413">
                  <c:v>41694</c:v>
                </c:pt>
                <c:pt idx="1414">
                  <c:v>41691</c:v>
                </c:pt>
                <c:pt idx="1415">
                  <c:v>41690</c:v>
                </c:pt>
                <c:pt idx="1416">
                  <c:v>41689</c:v>
                </c:pt>
                <c:pt idx="1417">
                  <c:v>41688</c:v>
                </c:pt>
                <c:pt idx="1418">
                  <c:v>41684</c:v>
                </c:pt>
                <c:pt idx="1419">
                  <c:v>41683</c:v>
                </c:pt>
                <c:pt idx="1420">
                  <c:v>41682</c:v>
                </c:pt>
                <c:pt idx="1421">
                  <c:v>41681</c:v>
                </c:pt>
                <c:pt idx="1422">
                  <c:v>41680</c:v>
                </c:pt>
                <c:pt idx="1423">
                  <c:v>41677</c:v>
                </c:pt>
                <c:pt idx="1424">
                  <c:v>41676</c:v>
                </c:pt>
                <c:pt idx="1425">
                  <c:v>41675</c:v>
                </c:pt>
                <c:pt idx="1426">
                  <c:v>41674</c:v>
                </c:pt>
                <c:pt idx="1427">
                  <c:v>41673</c:v>
                </c:pt>
                <c:pt idx="1428">
                  <c:v>41670</c:v>
                </c:pt>
                <c:pt idx="1429">
                  <c:v>41669</c:v>
                </c:pt>
                <c:pt idx="1430">
                  <c:v>41668</c:v>
                </c:pt>
                <c:pt idx="1431">
                  <c:v>41667</c:v>
                </c:pt>
                <c:pt idx="1432">
                  <c:v>41666</c:v>
                </c:pt>
                <c:pt idx="1433">
                  <c:v>41663</c:v>
                </c:pt>
                <c:pt idx="1434">
                  <c:v>41662</c:v>
                </c:pt>
                <c:pt idx="1435">
                  <c:v>41661</c:v>
                </c:pt>
                <c:pt idx="1436">
                  <c:v>41660</c:v>
                </c:pt>
                <c:pt idx="1437">
                  <c:v>41656</c:v>
                </c:pt>
                <c:pt idx="1438">
                  <c:v>41655</c:v>
                </c:pt>
                <c:pt idx="1439">
                  <c:v>41654</c:v>
                </c:pt>
                <c:pt idx="1440">
                  <c:v>41653</c:v>
                </c:pt>
                <c:pt idx="1441">
                  <c:v>41652</c:v>
                </c:pt>
                <c:pt idx="1442">
                  <c:v>41649</c:v>
                </c:pt>
                <c:pt idx="1443">
                  <c:v>41648</c:v>
                </c:pt>
                <c:pt idx="1444">
                  <c:v>41647</c:v>
                </c:pt>
                <c:pt idx="1445">
                  <c:v>41646</c:v>
                </c:pt>
                <c:pt idx="1446">
                  <c:v>41645</c:v>
                </c:pt>
                <c:pt idx="1447">
                  <c:v>41642</c:v>
                </c:pt>
                <c:pt idx="1448">
                  <c:v>41641</c:v>
                </c:pt>
                <c:pt idx="1449">
                  <c:v>41639</c:v>
                </c:pt>
                <c:pt idx="1450">
                  <c:v>41638</c:v>
                </c:pt>
                <c:pt idx="1451">
                  <c:v>41635</c:v>
                </c:pt>
                <c:pt idx="1452">
                  <c:v>41632</c:v>
                </c:pt>
                <c:pt idx="1453">
                  <c:v>41631</c:v>
                </c:pt>
                <c:pt idx="1454">
                  <c:v>41628</c:v>
                </c:pt>
                <c:pt idx="1455">
                  <c:v>41627</c:v>
                </c:pt>
                <c:pt idx="1456">
                  <c:v>41626</c:v>
                </c:pt>
                <c:pt idx="1457">
                  <c:v>41625</c:v>
                </c:pt>
                <c:pt idx="1458">
                  <c:v>41624</c:v>
                </c:pt>
                <c:pt idx="1459">
                  <c:v>41621</c:v>
                </c:pt>
                <c:pt idx="1460">
                  <c:v>41620</c:v>
                </c:pt>
                <c:pt idx="1461">
                  <c:v>41619</c:v>
                </c:pt>
                <c:pt idx="1462">
                  <c:v>41618</c:v>
                </c:pt>
                <c:pt idx="1463">
                  <c:v>41617</c:v>
                </c:pt>
                <c:pt idx="1464">
                  <c:v>41614</c:v>
                </c:pt>
                <c:pt idx="1465">
                  <c:v>41613</c:v>
                </c:pt>
                <c:pt idx="1466">
                  <c:v>41612</c:v>
                </c:pt>
                <c:pt idx="1467">
                  <c:v>41611</c:v>
                </c:pt>
                <c:pt idx="1468">
                  <c:v>41610</c:v>
                </c:pt>
                <c:pt idx="1469">
                  <c:v>41607</c:v>
                </c:pt>
                <c:pt idx="1470">
                  <c:v>41605</c:v>
                </c:pt>
                <c:pt idx="1471">
                  <c:v>41604</c:v>
                </c:pt>
                <c:pt idx="1472">
                  <c:v>41603</c:v>
                </c:pt>
                <c:pt idx="1473">
                  <c:v>41600</c:v>
                </c:pt>
                <c:pt idx="1474">
                  <c:v>41599</c:v>
                </c:pt>
                <c:pt idx="1475">
                  <c:v>41598</c:v>
                </c:pt>
                <c:pt idx="1476">
                  <c:v>41597</c:v>
                </c:pt>
                <c:pt idx="1477">
                  <c:v>41596</c:v>
                </c:pt>
                <c:pt idx="1478">
                  <c:v>41593</c:v>
                </c:pt>
                <c:pt idx="1479">
                  <c:v>41592</c:v>
                </c:pt>
                <c:pt idx="1480">
                  <c:v>41591</c:v>
                </c:pt>
                <c:pt idx="1481">
                  <c:v>41590</c:v>
                </c:pt>
                <c:pt idx="1482">
                  <c:v>41586</c:v>
                </c:pt>
                <c:pt idx="1483">
                  <c:v>41585</c:v>
                </c:pt>
                <c:pt idx="1484">
                  <c:v>41584</c:v>
                </c:pt>
                <c:pt idx="1485">
                  <c:v>41583</c:v>
                </c:pt>
                <c:pt idx="1486">
                  <c:v>41582</c:v>
                </c:pt>
                <c:pt idx="1487">
                  <c:v>41579</c:v>
                </c:pt>
                <c:pt idx="1488">
                  <c:v>41578</c:v>
                </c:pt>
                <c:pt idx="1489">
                  <c:v>41577</c:v>
                </c:pt>
                <c:pt idx="1490">
                  <c:v>41576</c:v>
                </c:pt>
                <c:pt idx="1491">
                  <c:v>41575</c:v>
                </c:pt>
                <c:pt idx="1492">
                  <c:v>41572</c:v>
                </c:pt>
                <c:pt idx="1493">
                  <c:v>41571</c:v>
                </c:pt>
                <c:pt idx="1494">
                  <c:v>41570</c:v>
                </c:pt>
                <c:pt idx="1495">
                  <c:v>41569</c:v>
                </c:pt>
                <c:pt idx="1496">
                  <c:v>41568</c:v>
                </c:pt>
                <c:pt idx="1497">
                  <c:v>41565</c:v>
                </c:pt>
                <c:pt idx="1498">
                  <c:v>41564</c:v>
                </c:pt>
                <c:pt idx="1499">
                  <c:v>41563</c:v>
                </c:pt>
                <c:pt idx="1500">
                  <c:v>41562</c:v>
                </c:pt>
                <c:pt idx="1501">
                  <c:v>41558</c:v>
                </c:pt>
                <c:pt idx="1502">
                  <c:v>41557</c:v>
                </c:pt>
                <c:pt idx="1503">
                  <c:v>41556</c:v>
                </c:pt>
                <c:pt idx="1504">
                  <c:v>41555</c:v>
                </c:pt>
                <c:pt idx="1505">
                  <c:v>41554</c:v>
                </c:pt>
                <c:pt idx="1506">
                  <c:v>41551</c:v>
                </c:pt>
                <c:pt idx="1507">
                  <c:v>41550</c:v>
                </c:pt>
                <c:pt idx="1508">
                  <c:v>41549</c:v>
                </c:pt>
                <c:pt idx="1509">
                  <c:v>41548</c:v>
                </c:pt>
                <c:pt idx="1510">
                  <c:v>41547</c:v>
                </c:pt>
                <c:pt idx="1511">
                  <c:v>41544</c:v>
                </c:pt>
                <c:pt idx="1512">
                  <c:v>41543</c:v>
                </c:pt>
                <c:pt idx="1513">
                  <c:v>41542</c:v>
                </c:pt>
                <c:pt idx="1514">
                  <c:v>41541</c:v>
                </c:pt>
                <c:pt idx="1515">
                  <c:v>41540</c:v>
                </c:pt>
                <c:pt idx="1516">
                  <c:v>41537</c:v>
                </c:pt>
                <c:pt idx="1517">
                  <c:v>41536</c:v>
                </c:pt>
                <c:pt idx="1518">
                  <c:v>41535</c:v>
                </c:pt>
                <c:pt idx="1519">
                  <c:v>41534</c:v>
                </c:pt>
                <c:pt idx="1520">
                  <c:v>41533</c:v>
                </c:pt>
                <c:pt idx="1521">
                  <c:v>41530</c:v>
                </c:pt>
                <c:pt idx="1522">
                  <c:v>41529</c:v>
                </c:pt>
                <c:pt idx="1523">
                  <c:v>41528</c:v>
                </c:pt>
                <c:pt idx="1524">
                  <c:v>41527</c:v>
                </c:pt>
                <c:pt idx="1525">
                  <c:v>41526</c:v>
                </c:pt>
                <c:pt idx="1526">
                  <c:v>41523</c:v>
                </c:pt>
                <c:pt idx="1527">
                  <c:v>41522</c:v>
                </c:pt>
                <c:pt idx="1528">
                  <c:v>41521</c:v>
                </c:pt>
                <c:pt idx="1529">
                  <c:v>41520</c:v>
                </c:pt>
                <c:pt idx="1530">
                  <c:v>41516</c:v>
                </c:pt>
                <c:pt idx="1531">
                  <c:v>41515</c:v>
                </c:pt>
                <c:pt idx="1532">
                  <c:v>41514</c:v>
                </c:pt>
                <c:pt idx="1533">
                  <c:v>41513</c:v>
                </c:pt>
                <c:pt idx="1534">
                  <c:v>41509</c:v>
                </c:pt>
                <c:pt idx="1535">
                  <c:v>41508</c:v>
                </c:pt>
                <c:pt idx="1536">
                  <c:v>41507</c:v>
                </c:pt>
                <c:pt idx="1537">
                  <c:v>41506</c:v>
                </c:pt>
                <c:pt idx="1538">
                  <c:v>41505</c:v>
                </c:pt>
                <c:pt idx="1539">
                  <c:v>41502</c:v>
                </c:pt>
                <c:pt idx="1540">
                  <c:v>41501</c:v>
                </c:pt>
                <c:pt idx="1541">
                  <c:v>41500</c:v>
                </c:pt>
                <c:pt idx="1542">
                  <c:v>41499</c:v>
                </c:pt>
                <c:pt idx="1543">
                  <c:v>41498</c:v>
                </c:pt>
                <c:pt idx="1544">
                  <c:v>41495</c:v>
                </c:pt>
                <c:pt idx="1545">
                  <c:v>41494</c:v>
                </c:pt>
                <c:pt idx="1546">
                  <c:v>41493</c:v>
                </c:pt>
                <c:pt idx="1547">
                  <c:v>41492</c:v>
                </c:pt>
                <c:pt idx="1548">
                  <c:v>41491</c:v>
                </c:pt>
                <c:pt idx="1549">
                  <c:v>41488</c:v>
                </c:pt>
                <c:pt idx="1550">
                  <c:v>41487</c:v>
                </c:pt>
                <c:pt idx="1551">
                  <c:v>41486</c:v>
                </c:pt>
                <c:pt idx="1552">
                  <c:v>41485</c:v>
                </c:pt>
                <c:pt idx="1553">
                  <c:v>41484</c:v>
                </c:pt>
                <c:pt idx="1554">
                  <c:v>41481</c:v>
                </c:pt>
                <c:pt idx="1555">
                  <c:v>41480</c:v>
                </c:pt>
                <c:pt idx="1556">
                  <c:v>41479</c:v>
                </c:pt>
                <c:pt idx="1557">
                  <c:v>41478</c:v>
                </c:pt>
                <c:pt idx="1558">
                  <c:v>41477</c:v>
                </c:pt>
                <c:pt idx="1559">
                  <c:v>41474</c:v>
                </c:pt>
                <c:pt idx="1560">
                  <c:v>41473</c:v>
                </c:pt>
                <c:pt idx="1561">
                  <c:v>41472</c:v>
                </c:pt>
                <c:pt idx="1562">
                  <c:v>41471</c:v>
                </c:pt>
                <c:pt idx="1563">
                  <c:v>41470</c:v>
                </c:pt>
                <c:pt idx="1564">
                  <c:v>41467</c:v>
                </c:pt>
                <c:pt idx="1565">
                  <c:v>41466</c:v>
                </c:pt>
                <c:pt idx="1566">
                  <c:v>41465</c:v>
                </c:pt>
                <c:pt idx="1567">
                  <c:v>41464</c:v>
                </c:pt>
                <c:pt idx="1568">
                  <c:v>41463</c:v>
                </c:pt>
                <c:pt idx="1569">
                  <c:v>41460</c:v>
                </c:pt>
                <c:pt idx="1570">
                  <c:v>41458</c:v>
                </c:pt>
                <c:pt idx="1571">
                  <c:v>41457</c:v>
                </c:pt>
                <c:pt idx="1572">
                  <c:v>41456</c:v>
                </c:pt>
                <c:pt idx="1573">
                  <c:v>41453</c:v>
                </c:pt>
                <c:pt idx="1574">
                  <c:v>41452</c:v>
                </c:pt>
                <c:pt idx="1575">
                  <c:v>41451</c:v>
                </c:pt>
                <c:pt idx="1576">
                  <c:v>41450</c:v>
                </c:pt>
                <c:pt idx="1577">
                  <c:v>41449</c:v>
                </c:pt>
                <c:pt idx="1578">
                  <c:v>41446</c:v>
                </c:pt>
                <c:pt idx="1579">
                  <c:v>41445</c:v>
                </c:pt>
                <c:pt idx="1580">
                  <c:v>41444</c:v>
                </c:pt>
                <c:pt idx="1581">
                  <c:v>41443</c:v>
                </c:pt>
                <c:pt idx="1582">
                  <c:v>41442</c:v>
                </c:pt>
                <c:pt idx="1583">
                  <c:v>41439</c:v>
                </c:pt>
                <c:pt idx="1584">
                  <c:v>41438</c:v>
                </c:pt>
                <c:pt idx="1585">
                  <c:v>41437</c:v>
                </c:pt>
                <c:pt idx="1586">
                  <c:v>41436</c:v>
                </c:pt>
                <c:pt idx="1587">
                  <c:v>41435</c:v>
                </c:pt>
                <c:pt idx="1588">
                  <c:v>41432</c:v>
                </c:pt>
                <c:pt idx="1589">
                  <c:v>41431</c:v>
                </c:pt>
                <c:pt idx="1590">
                  <c:v>41430</c:v>
                </c:pt>
                <c:pt idx="1591">
                  <c:v>41429</c:v>
                </c:pt>
                <c:pt idx="1592">
                  <c:v>41428</c:v>
                </c:pt>
                <c:pt idx="1593">
                  <c:v>41425</c:v>
                </c:pt>
                <c:pt idx="1594">
                  <c:v>41424</c:v>
                </c:pt>
                <c:pt idx="1595">
                  <c:v>41423</c:v>
                </c:pt>
                <c:pt idx="1596">
                  <c:v>41422</c:v>
                </c:pt>
                <c:pt idx="1597">
                  <c:v>41418</c:v>
                </c:pt>
                <c:pt idx="1598">
                  <c:v>41417</c:v>
                </c:pt>
                <c:pt idx="1599">
                  <c:v>41416</c:v>
                </c:pt>
                <c:pt idx="1600">
                  <c:v>41415</c:v>
                </c:pt>
                <c:pt idx="1601">
                  <c:v>41414</c:v>
                </c:pt>
                <c:pt idx="1602">
                  <c:v>41411</c:v>
                </c:pt>
                <c:pt idx="1603">
                  <c:v>41410</c:v>
                </c:pt>
                <c:pt idx="1604">
                  <c:v>41409</c:v>
                </c:pt>
                <c:pt idx="1605">
                  <c:v>41408</c:v>
                </c:pt>
                <c:pt idx="1606">
                  <c:v>41407</c:v>
                </c:pt>
                <c:pt idx="1607">
                  <c:v>41404</c:v>
                </c:pt>
                <c:pt idx="1608">
                  <c:v>41403</c:v>
                </c:pt>
                <c:pt idx="1609">
                  <c:v>41402</c:v>
                </c:pt>
                <c:pt idx="1610">
                  <c:v>41401</c:v>
                </c:pt>
                <c:pt idx="1611">
                  <c:v>41397</c:v>
                </c:pt>
                <c:pt idx="1612">
                  <c:v>41396</c:v>
                </c:pt>
                <c:pt idx="1613">
                  <c:v>41395</c:v>
                </c:pt>
                <c:pt idx="1614">
                  <c:v>41394</c:v>
                </c:pt>
                <c:pt idx="1615">
                  <c:v>41393</c:v>
                </c:pt>
                <c:pt idx="1616">
                  <c:v>41390</c:v>
                </c:pt>
                <c:pt idx="1617">
                  <c:v>41389</c:v>
                </c:pt>
                <c:pt idx="1618">
                  <c:v>41388</c:v>
                </c:pt>
                <c:pt idx="1619">
                  <c:v>41387</c:v>
                </c:pt>
                <c:pt idx="1620">
                  <c:v>41386</c:v>
                </c:pt>
                <c:pt idx="1621">
                  <c:v>41383</c:v>
                </c:pt>
                <c:pt idx="1622">
                  <c:v>41382</c:v>
                </c:pt>
                <c:pt idx="1623">
                  <c:v>41381</c:v>
                </c:pt>
                <c:pt idx="1624">
                  <c:v>41380</c:v>
                </c:pt>
                <c:pt idx="1625">
                  <c:v>41379</c:v>
                </c:pt>
                <c:pt idx="1626">
                  <c:v>41376</c:v>
                </c:pt>
                <c:pt idx="1627">
                  <c:v>41375</c:v>
                </c:pt>
                <c:pt idx="1628">
                  <c:v>41374</c:v>
                </c:pt>
                <c:pt idx="1629">
                  <c:v>41373</c:v>
                </c:pt>
                <c:pt idx="1630">
                  <c:v>41372</c:v>
                </c:pt>
                <c:pt idx="1631">
                  <c:v>41369</c:v>
                </c:pt>
                <c:pt idx="1632">
                  <c:v>41368</c:v>
                </c:pt>
                <c:pt idx="1633">
                  <c:v>41367</c:v>
                </c:pt>
                <c:pt idx="1634">
                  <c:v>41366</c:v>
                </c:pt>
                <c:pt idx="1635">
                  <c:v>41361</c:v>
                </c:pt>
                <c:pt idx="1636">
                  <c:v>41360</c:v>
                </c:pt>
                <c:pt idx="1637">
                  <c:v>41359</c:v>
                </c:pt>
                <c:pt idx="1638">
                  <c:v>41358</c:v>
                </c:pt>
                <c:pt idx="1639">
                  <c:v>41355</c:v>
                </c:pt>
                <c:pt idx="1640">
                  <c:v>41354</c:v>
                </c:pt>
                <c:pt idx="1641">
                  <c:v>41353</c:v>
                </c:pt>
                <c:pt idx="1642">
                  <c:v>41352</c:v>
                </c:pt>
                <c:pt idx="1643">
                  <c:v>41351</c:v>
                </c:pt>
                <c:pt idx="1644">
                  <c:v>41348</c:v>
                </c:pt>
                <c:pt idx="1645">
                  <c:v>41347</c:v>
                </c:pt>
                <c:pt idx="1646">
                  <c:v>41346</c:v>
                </c:pt>
                <c:pt idx="1647">
                  <c:v>41345</c:v>
                </c:pt>
                <c:pt idx="1648">
                  <c:v>41344</c:v>
                </c:pt>
                <c:pt idx="1649">
                  <c:v>41341</c:v>
                </c:pt>
                <c:pt idx="1650">
                  <c:v>41340</c:v>
                </c:pt>
                <c:pt idx="1651">
                  <c:v>41339</c:v>
                </c:pt>
                <c:pt idx="1652">
                  <c:v>41338</c:v>
                </c:pt>
                <c:pt idx="1653">
                  <c:v>41337</c:v>
                </c:pt>
                <c:pt idx="1654">
                  <c:v>41334</c:v>
                </c:pt>
                <c:pt idx="1655">
                  <c:v>41333</c:v>
                </c:pt>
                <c:pt idx="1656">
                  <c:v>41332</c:v>
                </c:pt>
                <c:pt idx="1657">
                  <c:v>41331</c:v>
                </c:pt>
                <c:pt idx="1658">
                  <c:v>41330</c:v>
                </c:pt>
                <c:pt idx="1659">
                  <c:v>41327</c:v>
                </c:pt>
                <c:pt idx="1660">
                  <c:v>41326</c:v>
                </c:pt>
                <c:pt idx="1661">
                  <c:v>41325</c:v>
                </c:pt>
                <c:pt idx="1662">
                  <c:v>41324</c:v>
                </c:pt>
                <c:pt idx="1663">
                  <c:v>41320</c:v>
                </c:pt>
                <c:pt idx="1664">
                  <c:v>41319</c:v>
                </c:pt>
                <c:pt idx="1665">
                  <c:v>41318</c:v>
                </c:pt>
                <c:pt idx="1666">
                  <c:v>41317</c:v>
                </c:pt>
                <c:pt idx="1667">
                  <c:v>41316</c:v>
                </c:pt>
                <c:pt idx="1668">
                  <c:v>41313</c:v>
                </c:pt>
                <c:pt idx="1669">
                  <c:v>41312</c:v>
                </c:pt>
                <c:pt idx="1670">
                  <c:v>41311</c:v>
                </c:pt>
                <c:pt idx="1671">
                  <c:v>41310</c:v>
                </c:pt>
                <c:pt idx="1672">
                  <c:v>41309</c:v>
                </c:pt>
                <c:pt idx="1673">
                  <c:v>41306</c:v>
                </c:pt>
                <c:pt idx="1674">
                  <c:v>41305</c:v>
                </c:pt>
                <c:pt idx="1675">
                  <c:v>41304</c:v>
                </c:pt>
                <c:pt idx="1676">
                  <c:v>41303</c:v>
                </c:pt>
                <c:pt idx="1677">
                  <c:v>41302</c:v>
                </c:pt>
                <c:pt idx="1678">
                  <c:v>41299</c:v>
                </c:pt>
                <c:pt idx="1679">
                  <c:v>41298</c:v>
                </c:pt>
                <c:pt idx="1680">
                  <c:v>41297</c:v>
                </c:pt>
                <c:pt idx="1681">
                  <c:v>41296</c:v>
                </c:pt>
                <c:pt idx="1682">
                  <c:v>41292</c:v>
                </c:pt>
                <c:pt idx="1683">
                  <c:v>41291</c:v>
                </c:pt>
                <c:pt idx="1684">
                  <c:v>41290</c:v>
                </c:pt>
                <c:pt idx="1685">
                  <c:v>41289</c:v>
                </c:pt>
                <c:pt idx="1686">
                  <c:v>41288</c:v>
                </c:pt>
                <c:pt idx="1687">
                  <c:v>41285</c:v>
                </c:pt>
                <c:pt idx="1688">
                  <c:v>41284</c:v>
                </c:pt>
                <c:pt idx="1689">
                  <c:v>41283</c:v>
                </c:pt>
                <c:pt idx="1690">
                  <c:v>41282</c:v>
                </c:pt>
                <c:pt idx="1691">
                  <c:v>41281</c:v>
                </c:pt>
                <c:pt idx="1692">
                  <c:v>41278</c:v>
                </c:pt>
                <c:pt idx="1693">
                  <c:v>41277</c:v>
                </c:pt>
                <c:pt idx="1694">
                  <c:v>41276</c:v>
                </c:pt>
                <c:pt idx="1695">
                  <c:v>41274</c:v>
                </c:pt>
                <c:pt idx="1696">
                  <c:v>41270</c:v>
                </c:pt>
                <c:pt idx="1697">
                  <c:v>41264</c:v>
                </c:pt>
                <c:pt idx="1698">
                  <c:v>41263</c:v>
                </c:pt>
                <c:pt idx="1699">
                  <c:v>41262</c:v>
                </c:pt>
                <c:pt idx="1700">
                  <c:v>41261</c:v>
                </c:pt>
                <c:pt idx="1701">
                  <c:v>41260</c:v>
                </c:pt>
                <c:pt idx="1702">
                  <c:v>41257</c:v>
                </c:pt>
                <c:pt idx="1703">
                  <c:v>41256</c:v>
                </c:pt>
                <c:pt idx="1704">
                  <c:v>41255</c:v>
                </c:pt>
                <c:pt idx="1705">
                  <c:v>41254</c:v>
                </c:pt>
                <c:pt idx="1706">
                  <c:v>41253</c:v>
                </c:pt>
                <c:pt idx="1707">
                  <c:v>41250</c:v>
                </c:pt>
                <c:pt idx="1708">
                  <c:v>41249</c:v>
                </c:pt>
                <c:pt idx="1709">
                  <c:v>41248</c:v>
                </c:pt>
                <c:pt idx="1710">
                  <c:v>41247</c:v>
                </c:pt>
                <c:pt idx="1711">
                  <c:v>41246</c:v>
                </c:pt>
                <c:pt idx="1712">
                  <c:v>41243</c:v>
                </c:pt>
                <c:pt idx="1713">
                  <c:v>41242</c:v>
                </c:pt>
                <c:pt idx="1714">
                  <c:v>41241</c:v>
                </c:pt>
                <c:pt idx="1715">
                  <c:v>41240</c:v>
                </c:pt>
                <c:pt idx="1716">
                  <c:v>41239</c:v>
                </c:pt>
                <c:pt idx="1717">
                  <c:v>41236</c:v>
                </c:pt>
                <c:pt idx="1718">
                  <c:v>41234</c:v>
                </c:pt>
                <c:pt idx="1719">
                  <c:v>41233</c:v>
                </c:pt>
                <c:pt idx="1720">
                  <c:v>41232</c:v>
                </c:pt>
                <c:pt idx="1721">
                  <c:v>41229</c:v>
                </c:pt>
                <c:pt idx="1722">
                  <c:v>41228</c:v>
                </c:pt>
                <c:pt idx="1723">
                  <c:v>41227</c:v>
                </c:pt>
                <c:pt idx="1724">
                  <c:v>41226</c:v>
                </c:pt>
                <c:pt idx="1725">
                  <c:v>41222</c:v>
                </c:pt>
                <c:pt idx="1726">
                  <c:v>41221</c:v>
                </c:pt>
                <c:pt idx="1727">
                  <c:v>41220</c:v>
                </c:pt>
                <c:pt idx="1728">
                  <c:v>41219</c:v>
                </c:pt>
                <c:pt idx="1729">
                  <c:v>41218</c:v>
                </c:pt>
                <c:pt idx="1730">
                  <c:v>41215</c:v>
                </c:pt>
                <c:pt idx="1731">
                  <c:v>41214</c:v>
                </c:pt>
                <c:pt idx="1732">
                  <c:v>41213</c:v>
                </c:pt>
                <c:pt idx="1733">
                  <c:v>41211</c:v>
                </c:pt>
                <c:pt idx="1734">
                  <c:v>41208</c:v>
                </c:pt>
                <c:pt idx="1735">
                  <c:v>41207</c:v>
                </c:pt>
                <c:pt idx="1736">
                  <c:v>41206</c:v>
                </c:pt>
                <c:pt idx="1737">
                  <c:v>41205</c:v>
                </c:pt>
                <c:pt idx="1738">
                  <c:v>41204</c:v>
                </c:pt>
                <c:pt idx="1739">
                  <c:v>41201</c:v>
                </c:pt>
                <c:pt idx="1740">
                  <c:v>41200</c:v>
                </c:pt>
                <c:pt idx="1741">
                  <c:v>41199</c:v>
                </c:pt>
                <c:pt idx="1742">
                  <c:v>41198</c:v>
                </c:pt>
                <c:pt idx="1743">
                  <c:v>41197</c:v>
                </c:pt>
                <c:pt idx="1744">
                  <c:v>41194</c:v>
                </c:pt>
                <c:pt idx="1745">
                  <c:v>41193</c:v>
                </c:pt>
                <c:pt idx="1746">
                  <c:v>41192</c:v>
                </c:pt>
                <c:pt idx="1747">
                  <c:v>41191</c:v>
                </c:pt>
                <c:pt idx="1748">
                  <c:v>41187</c:v>
                </c:pt>
                <c:pt idx="1749">
                  <c:v>41186</c:v>
                </c:pt>
                <c:pt idx="1750">
                  <c:v>41185</c:v>
                </c:pt>
                <c:pt idx="1751">
                  <c:v>41184</c:v>
                </c:pt>
                <c:pt idx="1752">
                  <c:v>41183</c:v>
                </c:pt>
                <c:pt idx="1753">
                  <c:v>41180</c:v>
                </c:pt>
                <c:pt idx="1754">
                  <c:v>41179</c:v>
                </c:pt>
                <c:pt idx="1755">
                  <c:v>41178</c:v>
                </c:pt>
                <c:pt idx="1756">
                  <c:v>41177</c:v>
                </c:pt>
                <c:pt idx="1757">
                  <c:v>41176</c:v>
                </c:pt>
                <c:pt idx="1758">
                  <c:v>41173</c:v>
                </c:pt>
                <c:pt idx="1759">
                  <c:v>41172</c:v>
                </c:pt>
                <c:pt idx="1760">
                  <c:v>41171</c:v>
                </c:pt>
                <c:pt idx="1761">
                  <c:v>41170</c:v>
                </c:pt>
                <c:pt idx="1762">
                  <c:v>41169</c:v>
                </c:pt>
                <c:pt idx="1763">
                  <c:v>41166</c:v>
                </c:pt>
                <c:pt idx="1764">
                  <c:v>41165</c:v>
                </c:pt>
                <c:pt idx="1765">
                  <c:v>41164</c:v>
                </c:pt>
                <c:pt idx="1766">
                  <c:v>41163</c:v>
                </c:pt>
                <c:pt idx="1767">
                  <c:v>41162</c:v>
                </c:pt>
                <c:pt idx="1768">
                  <c:v>41159</c:v>
                </c:pt>
                <c:pt idx="1769">
                  <c:v>41158</c:v>
                </c:pt>
                <c:pt idx="1770">
                  <c:v>41157</c:v>
                </c:pt>
                <c:pt idx="1771">
                  <c:v>41156</c:v>
                </c:pt>
                <c:pt idx="1772">
                  <c:v>41152</c:v>
                </c:pt>
                <c:pt idx="1773">
                  <c:v>41151</c:v>
                </c:pt>
                <c:pt idx="1774">
                  <c:v>41150</c:v>
                </c:pt>
                <c:pt idx="1775">
                  <c:v>41149</c:v>
                </c:pt>
                <c:pt idx="1776">
                  <c:v>41145</c:v>
                </c:pt>
                <c:pt idx="1777">
                  <c:v>41144</c:v>
                </c:pt>
                <c:pt idx="1778">
                  <c:v>41143</c:v>
                </c:pt>
                <c:pt idx="1779">
                  <c:v>41141</c:v>
                </c:pt>
                <c:pt idx="1780">
                  <c:v>41138</c:v>
                </c:pt>
                <c:pt idx="1781">
                  <c:v>41137</c:v>
                </c:pt>
                <c:pt idx="1782">
                  <c:v>41136</c:v>
                </c:pt>
                <c:pt idx="1783">
                  <c:v>41135</c:v>
                </c:pt>
                <c:pt idx="1784">
                  <c:v>41134</c:v>
                </c:pt>
                <c:pt idx="1785">
                  <c:v>41131</c:v>
                </c:pt>
                <c:pt idx="1786">
                  <c:v>41130</c:v>
                </c:pt>
                <c:pt idx="1787">
                  <c:v>41129</c:v>
                </c:pt>
                <c:pt idx="1788">
                  <c:v>41128</c:v>
                </c:pt>
                <c:pt idx="1789">
                  <c:v>41127</c:v>
                </c:pt>
                <c:pt idx="1790">
                  <c:v>41124</c:v>
                </c:pt>
                <c:pt idx="1791">
                  <c:v>41123</c:v>
                </c:pt>
                <c:pt idx="1792">
                  <c:v>41122</c:v>
                </c:pt>
                <c:pt idx="1793">
                  <c:v>41121</c:v>
                </c:pt>
                <c:pt idx="1794">
                  <c:v>41120</c:v>
                </c:pt>
                <c:pt idx="1795">
                  <c:v>41117</c:v>
                </c:pt>
                <c:pt idx="1796">
                  <c:v>41116</c:v>
                </c:pt>
                <c:pt idx="1797">
                  <c:v>41115</c:v>
                </c:pt>
                <c:pt idx="1798">
                  <c:v>41114</c:v>
                </c:pt>
                <c:pt idx="1799">
                  <c:v>41113</c:v>
                </c:pt>
                <c:pt idx="1800">
                  <c:v>41110</c:v>
                </c:pt>
                <c:pt idx="1801">
                  <c:v>41109</c:v>
                </c:pt>
                <c:pt idx="1802">
                  <c:v>41108</c:v>
                </c:pt>
                <c:pt idx="1803">
                  <c:v>41107</c:v>
                </c:pt>
                <c:pt idx="1804">
                  <c:v>41106</c:v>
                </c:pt>
                <c:pt idx="1805">
                  <c:v>41103</c:v>
                </c:pt>
                <c:pt idx="1806">
                  <c:v>41102</c:v>
                </c:pt>
                <c:pt idx="1807">
                  <c:v>41101</c:v>
                </c:pt>
                <c:pt idx="1808">
                  <c:v>41100</c:v>
                </c:pt>
                <c:pt idx="1809">
                  <c:v>41099</c:v>
                </c:pt>
                <c:pt idx="1810">
                  <c:v>41096</c:v>
                </c:pt>
                <c:pt idx="1811">
                  <c:v>41095</c:v>
                </c:pt>
                <c:pt idx="1812">
                  <c:v>41093</c:v>
                </c:pt>
                <c:pt idx="1813">
                  <c:v>41092</c:v>
                </c:pt>
                <c:pt idx="1814">
                  <c:v>41089</c:v>
                </c:pt>
                <c:pt idx="1815">
                  <c:v>41088</c:v>
                </c:pt>
                <c:pt idx="1816">
                  <c:v>41087</c:v>
                </c:pt>
                <c:pt idx="1817">
                  <c:v>41086</c:v>
                </c:pt>
                <c:pt idx="1818">
                  <c:v>41085</c:v>
                </c:pt>
                <c:pt idx="1819">
                  <c:v>41082</c:v>
                </c:pt>
                <c:pt idx="1820">
                  <c:v>41081</c:v>
                </c:pt>
                <c:pt idx="1821">
                  <c:v>41080</c:v>
                </c:pt>
                <c:pt idx="1822">
                  <c:v>41079</c:v>
                </c:pt>
                <c:pt idx="1823">
                  <c:v>41078</c:v>
                </c:pt>
                <c:pt idx="1824">
                  <c:v>41075</c:v>
                </c:pt>
                <c:pt idx="1825">
                  <c:v>41074</c:v>
                </c:pt>
                <c:pt idx="1826">
                  <c:v>41073</c:v>
                </c:pt>
                <c:pt idx="1827">
                  <c:v>41072</c:v>
                </c:pt>
                <c:pt idx="1828">
                  <c:v>41071</c:v>
                </c:pt>
                <c:pt idx="1829">
                  <c:v>41068</c:v>
                </c:pt>
                <c:pt idx="1830">
                  <c:v>41067</c:v>
                </c:pt>
                <c:pt idx="1831">
                  <c:v>41066</c:v>
                </c:pt>
                <c:pt idx="1832">
                  <c:v>41065</c:v>
                </c:pt>
                <c:pt idx="1833">
                  <c:v>41064</c:v>
                </c:pt>
                <c:pt idx="1834">
                  <c:v>41061</c:v>
                </c:pt>
                <c:pt idx="1835">
                  <c:v>41060</c:v>
                </c:pt>
                <c:pt idx="1836">
                  <c:v>41059</c:v>
                </c:pt>
                <c:pt idx="1837">
                  <c:v>41058</c:v>
                </c:pt>
                <c:pt idx="1838">
                  <c:v>41054</c:v>
                </c:pt>
                <c:pt idx="1839">
                  <c:v>41053</c:v>
                </c:pt>
                <c:pt idx="1840">
                  <c:v>41052</c:v>
                </c:pt>
                <c:pt idx="1841">
                  <c:v>41051</c:v>
                </c:pt>
                <c:pt idx="1842">
                  <c:v>41050</c:v>
                </c:pt>
                <c:pt idx="1843">
                  <c:v>41047</c:v>
                </c:pt>
                <c:pt idx="1844">
                  <c:v>41046</c:v>
                </c:pt>
                <c:pt idx="1845">
                  <c:v>41045</c:v>
                </c:pt>
                <c:pt idx="1846">
                  <c:v>41044</c:v>
                </c:pt>
                <c:pt idx="1847">
                  <c:v>41043</c:v>
                </c:pt>
                <c:pt idx="1848">
                  <c:v>41040</c:v>
                </c:pt>
                <c:pt idx="1849">
                  <c:v>41039</c:v>
                </c:pt>
                <c:pt idx="1850">
                  <c:v>41038</c:v>
                </c:pt>
                <c:pt idx="1851">
                  <c:v>41037</c:v>
                </c:pt>
                <c:pt idx="1852">
                  <c:v>41033</c:v>
                </c:pt>
                <c:pt idx="1853">
                  <c:v>41032</c:v>
                </c:pt>
                <c:pt idx="1854">
                  <c:v>41031</c:v>
                </c:pt>
                <c:pt idx="1855">
                  <c:v>41030</c:v>
                </c:pt>
                <c:pt idx="1856">
                  <c:v>41029</c:v>
                </c:pt>
                <c:pt idx="1857">
                  <c:v>41026</c:v>
                </c:pt>
                <c:pt idx="1858">
                  <c:v>41025</c:v>
                </c:pt>
                <c:pt idx="1859">
                  <c:v>41024</c:v>
                </c:pt>
                <c:pt idx="1860">
                  <c:v>41023</c:v>
                </c:pt>
                <c:pt idx="1861">
                  <c:v>41022</c:v>
                </c:pt>
                <c:pt idx="1862">
                  <c:v>41019</c:v>
                </c:pt>
                <c:pt idx="1863">
                  <c:v>41018</c:v>
                </c:pt>
                <c:pt idx="1864">
                  <c:v>41017</c:v>
                </c:pt>
                <c:pt idx="1865">
                  <c:v>41016</c:v>
                </c:pt>
                <c:pt idx="1866">
                  <c:v>41015</c:v>
                </c:pt>
                <c:pt idx="1867">
                  <c:v>41012</c:v>
                </c:pt>
                <c:pt idx="1868">
                  <c:v>41011</c:v>
                </c:pt>
                <c:pt idx="1869">
                  <c:v>41010</c:v>
                </c:pt>
                <c:pt idx="1870">
                  <c:v>41009</c:v>
                </c:pt>
                <c:pt idx="1871">
                  <c:v>41008</c:v>
                </c:pt>
                <c:pt idx="1872">
                  <c:v>41004</c:v>
                </c:pt>
                <c:pt idx="1873">
                  <c:v>41003</c:v>
                </c:pt>
                <c:pt idx="1874">
                  <c:v>41002</c:v>
                </c:pt>
                <c:pt idx="1875">
                  <c:v>41001</c:v>
                </c:pt>
                <c:pt idx="1876">
                  <c:v>40998</c:v>
                </c:pt>
                <c:pt idx="1877">
                  <c:v>40997</c:v>
                </c:pt>
                <c:pt idx="1878">
                  <c:v>40996</c:v>
                </c:pt>
                <c:pt idx="1879">
                  <c:v>40995</c:v>
                </c:pt>
                <c:pt idx="1880">
                  <c:v>40994</c:v>
                </c:pt>
                <c:pt idx="1881">
                  <c:v>40991</c:v>
                </c:pt>
                <c:pt idx="1882">
                  <c:v>40990</c:v>
                </c:pt>
                <c:pt idx="1883">
                  <c:v>40989</c:v>
                </c:pt>
                <c:pt idx="1884">
                  <c:v>40988</c:v>
                </c:pt>
                <c:pt idx="1885">
                  <c:v>40987</c:v>
                </c:pt>
                <c:pt idx="1886">
                  <c:v>40984</c:v>
                </c:pt>
                <c:pt idx="1887">
                  <c:v>40983</c:v>
                </c:pt>
                <c:pt idx="1888">
                  <c:v>40982</c:v>
                </c:pt>
                <c:pt idx="1889">
                  <c:v>40981</c:v>
                </c:pt>
                <c:pt idx="1890">
                  <c:v>40980</c:v>
                </c:pt>
                <c:pt idx="1891">
                  <c:v>40977</c:v>
                </c:pt>
                <c:pt idx="1892">
                  <c:v>40976</c:v>
                </c:pt>
                <c:pt idx="1893">
                  <c:v>40975</c:v>
                </c:pt>
                <c:pt idx="1894">
                  <c:v>40974</c:v>
                </c:pt>
                <c:pt idx="1895">
                  <c:v>40973</c:v>
                </c:pt>
                <c:pt idx="1896">
                  <c:v>40970</c:v>
                </c:pt>
                <c:pt idx="1897">
                  <c:v>40969</c:v>
                </c:pt>
                <c:pt idx="1898">
                  <c:v>40968</c:v>
                </c:pt>
                <c:pt idx="1899">
                  <c:v>40967</c:v>
                </c:pt>
                <c:pt idx="1900">
                  <c:v>40966</c:v>
                </c:pt>
                <c:pt idx="1901">
                  <c:v>40963</c:v>
                </c:pt>
                <c:pt idx="1902">
                  <c:v>40962</c:v>
                </c:pt>
                <c:pt idx="1903">
                  <c:v>40961</c:v>
                </c:pt>
                <c:pt idx="1904">
                  <c:v>40960</c:v>
                </c:pt>
                <c:pt idx="1905">
                  <c:v>40956</c:v>
                </c:pt>
                <c:pt idx="1906">
                  <c:v>40955</c:v>
                </c:pt>
                <c:pt idx="1907">
                  <c:v>40954</c:v>
                </c:pt>
                <c:pt idx="1908">
                  <c:v>40953</c:v>
                </c:pt>
                <c:pt idx="1909">
                  <c:v>40952</c:v>
                </c:pt>
                <c:pt idx="1910">
                  <c:v>40949</c:v>
                </c:pt>
                <c:pt idx="1911">
                  <c:v>40948</c:v>
                </c:pt>
                <c:pt idx="1912">
                  <c:v>40947</c:v>
                </c:pt>
                <c:pt idx="1913">
                  <c:v>40946</c:v>
                </c:pt>
                <c:pt idx="1914">
                  <c:v>40945</c:v>
                </c:pt>
                <c:pt idx="1915">
                  <c:v>40942</c:v>
                </c:pt>
                <c:pt idx="1916">
                  <c:v>40941</c:v>
                </c:pt>
                <c:pt idx="1917">
                  <c:v>40940</c:v>
                </c:pt>
                <c:pt idx="1918">
                  <c:v>40939</c:v>
                </c:pt>
                <c:pt idx="1919">
                  <c:v>40938</c:v>
                </c:pt>
                <c:pt idx="1920">
                  <c:v>40935</c:v>
                </c:pt>
                <c:pt idx="1921">
                  <c:v>40934</c:v>
                </c:pt>
                <c:pt idx="1922">
                  <c:v>40933</c:v>
                </c:pt>
                <c:pt idx="1923">
                  <c:v>40932</c:v>
                </c:pt>
                <c:pt idx="1924">
                  <c:v>40931</c:v>
                </c:pt>
                <c:pt idx="1925">
                  <c:v>40928</c:v>
                </c:pt>
                <c:pt idx="1926">
                  <c:v>40927</c:v>
                </c:pt>
                <c:pt idx="1927">
                  <c:v>40926</c:v>
                </c:pt>
                <c:pt idx="1928">
                  <c:v>40925</c:v>
                </c:pt>
                <c:pt idx="1929">
                  <c:v>40921</c:v>
                </c:pt>
                <c:pt idx="1930">
                  <c:v>40920</c:v>
                </c:pt>
                <c:pt idx="1931">
                  <c:v>40919</c:v>
                </c:pt>
                <c:pt idx="1932">
                  <c:v>40918</c:v>
                </c:pt>
                <c:pt idx="1933">
                  <c:v>40917</c:v>
                </c:pt>
                <c:pt idx="1934">
                  <c:v>40914</c:v>
                </c:pt>
                <c:pt idx="1935">
                  <c:v>40913</c:v>
                </c:pt>
                <c:pt idx="1936">
                  <c:v>40912</c:v>
                </c:pt>
                <c:pt idx="1937">
                  <c:v>40911</c:v>
                </c:pt>
                <c:pt idx="1938">
                  <c:v>40907</c:v>
                </c:pt>
                <c:pt idx="1939">
                  <c:v>40906</c:v>
                </c:pt>
                <c:pt idx="1940">
                  <c:v>40905</c:v>
                </c:pt>
                <c:pt idx="1941">
                  <c:v>40900</c:v>
                </c:pt>
                <c:pt idx="1942">
                  <c:v>40899</c:v>
                </c:pt>
                <c:pt idx="1943">
                  <c:v>40898</c:v>
                </c:pt>
                <c:pt idx="1944">
                  <c:v>40897</c:v>
                </c:pt>
                <c:pt idx="1945">
                  <c:v>40896</c:v>
                </c:pt>
                <c:pt idx="1946">
                  <c:v>40893</c:v>
                </c:pt>
                <c:pt idx="1947">
                  <c:v>40892</c:v>
                </c:pt>
                <c:pt idx="1948">
                  <c:v>40891</c:v>
                </c:pt>
                <c:pt idx="1949">
                  <c:v>40890</c:v>
                </c:pt>
                <c:pt idx="1950">
                  <c:v>40889</c:v>
                </c:pt>
                <c:pt idx="1951">
                  <c:v>40886</c:v>
                </c:pt>
                <c:pt idx="1952">
                  <c:v>40885</c:v>
                </c:pt>
                <c:pt idx="1953">
                  <c:v>40884</c:v>
                </c:pt>
                <c:pt idx="1954">
                  <c:v>40883</c:v>
                </c:pt>
                <c:pt idx="1955">
                  <c:v>40882</c:v>
                </c:pt>
                <c:pt idx="1956">
                  <c:v>40879</c:v>
                </c:pt>
                <c:pt idx="1957">
                  <c:v>40878</c:v>
                </c:pt>
                <c:pt idx="1958">
                  <c:v>40877</c:v>
                </c:pt>
                <c:pt idx="1959">
                  <c:v>40876</c:v>
                </c:pt>
                <c:pt idx="1960">
                  <c:v>40875</c:v>
                </c:pt>
                <c:pt idx="1961">
                  <c:v>40872</c:v>
                </c:pt>
                <c:pt idx="1962">
                  <c:v>40870</c:v>
                </c:pt>
                <c:pt idx="1963">
                  <c:v>40869</c:v>
                </c:pt>
                <c:pt idx="1964">
                  <c:v>40868</c:v>
                </c:pt>
                <c:pt idx="1965">
                  <c:v>40865</c:v>
                </c:pt>
                <c:pt idx="1966">
                  <c:v>40864</c:v>
                </c:pt>
                <c:pt idx="1967">
                  <c:v>40863</c:v>
                </c:pt>
                <c:pt idx="1968">
                  <c:v>40862</c:v>
                </c:pt>
                <c:pt idx="1969">
                  <c:v>40861</c:v>
                </c:pt>
                <c:pt idx="1970">
                  <c:v>40857</c:v>
                </c:pt>
                <c:pt idx="1971">
                  <c:v>40856</c:v>
                </c:pt>
                <c:pt idx="1972">
                  <c:v>40855</c:v>
                </c:pt>
                <c:pt idx="1973">
                  <c:v>40854</c:v>
                </c:pt>
                <c:pt idx="1974">
                  <c:v>40851</c:v>
                </c:pt>
                <c:pt idx="1975">
                  <c:v>40850</c:v>
                </c:pt>
                <c:pt idx="1976">
                  <c:v>40849</c:v>
                </c:pt>
                <c:pt idx="1977">
                  <c:v>40848</c:v>
                </c:pt>
                <c:pt idx="1978">
                  <c:v>40847</c:v>
                </c:pt>
                <c:pt idx="1979">
                  <c:v>40844</c:v>
                </c:pt>
                <c:pt idx="1980">
                  <c:v>40843</c:v>
                </c:pt>
                <c:pt idx="1981">
                  <c:v>40842</c:v>
                </c:pt>
                <c:pt idx="1982">
                  <c:v>40841</c:v>
                </c:pt>
                <c:pt idx="1983">
                  <c:v>40840</c:v>
                </c:pt>
                <c:pt idx="1984">
                  <c:v>40837</c:v>
                </c:pt>
                <c:pt idx="1985">
                  <c:v>40836</c:v>
                </c:pt>
                <c:pt idx="1986">
                  <c:v>40835</c:v>
                </c:pt>
                <c:pt idx="1987">
                  <c:v>40834</c:v>
                </c:pt>
                <c:pt idx="1988">
                  <c:v>40833</c:v>
                </c:pt>
                <c:pt idx="1989">
                  <c:v>40830</c:v>
                </c:pt>
                <c:pt idx="1990">
                  <c:v>40829</c:v>
                </c:pt>
                <c:pt idx="1991">
                  <c:v>40828</c:v>
                </c:pt>
                <c:pt idx="1992">
                  <c:v>40827</c:v>
                </c:pt>
                <c:pt idx="1993">
                  <c:v>40823</c:v>
                </c:pt>
                <c:pt idx="1994">
                  <c:v>40822</c:v>
                </c:pt>
                <c:pt idx="1995">
                  <c:v>40821</c:v>
                </c:pt>
                <c:pt idx="1996">
                  <c:v>40820</c:v>
                </c:pt>
                <c:pt idx="1997">
                  <c:v>40819</c:v>
                </c:pt>
                <c:pt idx="1998">
                  <c:v>40816</c:v>
                </c:pt>
                <c:pt idx="1999">
                  <c:v>40815</c:v>
                </c:pt>
                <c:pt idx="2000">
                  <c:v>40814</c:v>
                </c:pt>
                <c:pt idx="2001">
                  <c:v>40813</c:v>
                </c:pt>
                <c:pt idx="2002">
                  <c:v>40812</c:v>
                </c:pt>
                <c:pt idx="2003">
                  <c:v>40809</c:v>
                </c:pt>
                <c:pt idx="2004">
                  <c:v>40808</c:v>
                </c:pt>
                <c:pt idx="2005">
                  <c:v>40807</c:v>
                </c:pt>
                <c:pt idx="2006">
                  <c:v>40806</c:v>
                </c:pt>
                <c:pt idx="2007">
                  <c:v>40805</c:v>
                </c:pt>
                <c:pt idx="2008">
                  <c:v>40802</c:v>
                </c:pt>
                <c:pt idx="2009">
                  <c:v>40801</c:v>
                </c:pt>
                <c:pt idx="2010">
                  <c:v>40800</c:v>
                </c:pt>
                <c:pt idx="2011">
                  <c:v>40799</c:v>
                </c:pt>
                <c:pt idx="2012">
                  <c:v>40798</c:v>
                </c:pt>
                <c:pt idx="2013">
                  <c:v>40795</c:v>
                </c:pt>
                <c:pt idx="2014">
                  <c:v>40794</c:v>
                </c:pt>
                <c:pt idx="2015">
                  <c:v>40793</c:v>
                </c:pt>
                <c:pt idx="2016">
                  <c:v>40792</c:v>
                </c:pt>
                <c:pt idx="2017">
                  <c:v>40788</c:v>
                </c:pt>
                <c:pt idx="2018">
                  <c:v>40787</c:v>
                </c:pt>
                <c:pt idx="2019">
                  <c:v>40786</c:v>
                </c:pt>
                <c:pt idx="2020">
                  <c:v>40785</c:v>
                </c:pt>
                <c:pt idx="2021">
                  <c:v>40781</c:v>
                </c:pt>
                <c:pt idx="2022">
                  <c:v>40780</c:v>
                </c:pt>
                <c:pt idx="2023">
                  <c:v>40779</c:v>
                </c:pt>
                <c:pt idx="2024">
                  <c:v>40778</c:v>
                </c:pt>
                <c:pt idx="2025">
                  <c:v>40777</c:v>
                </c:pt>
                <c:pt idx="2026">
                  <c:v>40774</c:v>
                </c:pt>
                <c:pt idx="2027">
                  <c:v>40773</c:v>
                </c:pt>
                <c:pt idx="2028">
                  <c:v>40772</c:v>
                </c:pt>
                <c:pt idx="2029">
                  <c:v>40771</c:v>
                </c:pt>
                <c:pt idx="2030">
                  <c:v>40770</c:v>
                </c:pt>
                <c:pt idx="2031">
                  <c:v>40767</c:v>
                </c:pt>
                <c:pt idx="2032">
                  <c:v>40766</c:v>
                </c:pt>
                <c:pt idx="2033">
                  <c:v>40765</c:v>
                </c:pt>
                <c:pt idx="2034">
                  <c:v>40764</c:v>
                </c:pt>
                <c:pt idx="2035">
                  <c:v>40763</c:v>
                </c:pt>
                <c:pt idx="2036">
                  <c:v>40760</c:v>
                </c:pt>
                <c:pt idx="2037">
                  <c:v>40759</c:v>
                </c:pt>
                <c:pt idx="2038">
                  <c:v>40758</c:v>
                </c:pt>
                <c:pt idx="2039">
                  <c:v>40757</c:v>
                </c:pt>
                <c:pt idx="2040">
                  <c:v>40756</c:v>
                </c:pt>
                <c:pt idx="2041">
                  <c:v>40753</c:v>
                </c:pt>
                <c:pt idx="2042">
                  <c:v>40752</c:v>
                </c:pt>
                <c:pt idx="2043">
                  <c:v>40751</c:v>
                </c:pt>
                <c:pt idx="2044">
                  <c:v>40750</c:v>
                </c:pt>
                <c:pt idx="2045">
                  <c:v>40749</c:v>
                </c:pt>
                <c:pt idx="2046">
                  <c:v>40746</c:v>
                </c:pt>
                <c:pt idx="2047">
                  <c:v>40745</c:v>
                </c:pt>
                <c:pt idx="2048">
                  <c:v>40744</c:v>
                </c:pt>
                <c:pt idx="2049">
                  <c:v>40743</c:v>
                </c:pt>
                <c:pt idx="2050">
                  <c:v>40742</c:v>
                </c:pt>
                <c:pt idx="2051">
                  <c:v>40739</c:v>
                </c:pt>
                <c:pt idx="2052">
                  <c:v>40738</c:v>
                </c:pt>
                <c:pt idx="2053">
                  <c:v>40737</c:v>
                </c:pt>
                <c:pt idx="2054">
                  <c:v>40736</c:v>
                </c:pt>
                <c:pt idx="2055">
                  <c:v>40735</c:v>
                </c:pt>
                <c:pt idx="2056">
                  <c:v>40732</c:v>
                </c:pt>
                <c:pt idx="2057">
                  <c:v>40731</c:v>
                </c:pt>
                <c:pt idx="2058">
                  <c:v>40730</c:v>
                </c:pt>
                <c:pt idx="2059">
                  <c:v>40729</c:v>
                </c:pt>
                <c:pt idx="2060">
                  <c:v>40725</c:v>
                </c:pt>
                <c:pt idx="2061">
                  <c:v>40724</c:v>
                </c:pt>
                <c:pt idx="2062">
                  <c:v>40723</c:v>
                </c:pt>
                <c:pt idx="2063">
                  <c:v>40722</c:v>
                </c:pt>
                <c:pt idx="2064">
                  <c:v>40721</c:v>
                </c:pt>
                <c:pt idx="2065">
                  <c:v>40718</c:v>
                </c:pt>
                <c:pt idx="2066">
                  <c:v>40717</c:v>
                </c:pt>
                <c:pt idx="2067">
                  <c:v>40716</c:v>
                </c:pt>
                <c:pt idx="2068">
                  <c:v>40715</c:v>
                </c:pt>
                <c:pt idx="2069">
                  <c:v>40714</c:v>
                </c:pt>
                <c:pt idx="2070">
                  <c:v>40711</c:v>
                </c:pt>
                <c:pt idx="2071">
                  <c:v>40710</c:v>
                </c:pt>
                <c:pt idx="2072">
                  <c:v>40709</c:v>
                </c:pt>
                <c:pt idx="2073">
                  <c:v>40708</c:v>
                </c:pt>
                <c:pt idx="2074">
                  <c:v>40707</c:v>
                </c:pt>
                <c:pt idx="2075">
                  <c:v>40704</c:v>
                </c:pt>
                <c:pt idx="2076">
                  <c:v>40703</c:v>
                </c:pt>
                <c:pt idx="2077">
                  <c:v>40702</c:v>
                </c:pt>
                <c:pt idx="2078">
                  <c:v>40701</c:v>
                </c:pt>
                <c:pt idx="2079">
                  <c:v>40700</c:v>
                </c:pt>
                <c:pt idx="2080">
                  <c:v>40697</c:v>
                </c:pt>
                <c:pt idx="2081">
                  <c:v>40696</c:v>
                </c:pt>
                <c:pt idx="2082">
                  <c:v>40695</c:v>
                </c:pt>
                <c:pt idx="2083">
                  <c:v>40694</c:v>
                </c:pt>
                <c:pt idx="2084">
                  <c:v>40690</c:v>
                </c:pt>
                <c:pt idx="2085">
                  <c:v>40689</c:v>
                </c:pt>
                <c:pt idx="2086">
                  <c:v>40688</c:v>
                </c:pt>
                <c:pt idx="2087">
                  <c:v>40687</c:v>
                </c:pt>
                <c:pt idx="2088">
                  <c:v>40686</c:v>
                </c:pt>
                <c:pt idx="2089">
                  <c:v>40683</c:v>
                </c:pt>
                <c:pt idx="2090">
                  <c:v>40682</c:v>
                </c:pt>
                <c:pt idx="2091">
                  <c:v>40681</c:v>
                </c:pt>
                <c:pt idx="2092">
                  <c:v>40680</c:v>
                </c:pt>
                <c:pt idx="2093">
                  <c:v>40679</c:v>
                </c:pt>
                <c:pt idx="2094">
                  <c:v>40676</c:v>
                </c:pt>
                <c:pt idx="2095">
                  <c:v>40675</c:v>
                </c:pt>
                <c:pt idx="2096">
                  <c:v>40674</c:v>
                </c:pt>
              </c:numCache>
            </c:numRef>
          </c:cat>
          <c:val>
            <c:numRef>
              <c:f>'Sheet2 (2)'!$D$4:$D$2149</c:f>
              <c:numCache>
                <c:formatCode>General</c:formatCode>
                <c:ptCount val="2097"/>
                <c:pt idx="0">
                  <c:v>1.722</c:v>
                </c:pt>
                <c:pt idx="1">
                  <c:v>1.718</c:v>
                </c:pt>
                <c:pt idx="2">
                  <c:v>1.7110000000000001</c:v>
                </c:pt>
                <c:pt idx="3">
                  <c:v>1.6579999999999999</c:v>
                </c:pt>
                <c:pt idx="4">
                  <c:v>1.6759999999999999</c:v>
                </c:pt>
                <c:pt idx="5">
                  <c:v>1.6339999999999999</c:v>
                </c:pt>
                <c:pt idx="6">
                  <c:v>1.6020000000000001</c:v>
                </c:pt>
                <c:pt idx="7">
                  <c:v>1.5760000000000001</c:v>
                </c:pt>
                <c:pt idx="8">
                  <c:v>1.6459999999999999</c:v>
                </c:pt>
                <c:pt idx="9">
                  <c:v>1.6930000000000001</c:v>
                </c:pt>
                <c:pt idx="10">
                  <c:v>1.698</c:v>
                </c:pt>
                <c:pt idx="11">
                  <c:v>1.68</c:v>
                </c:pt>
                <c:pt idx="12">
                  <c:v>1.639</c:v>
                </c:pt>
                <c:pt idx="13">
                  <c:v>1.6439999999999999</c:v>
                </c:pt>
                <c:pt idx="14">
                  <c:v>1.64</c:v>
                </c:pt>
                <c:pt idx="15">
                  <c:v>1.665</c:v>
                </c:pt>
                <c:pt idx="16">
                  <c:v>1.6220000000000001</c:v>
                </c:pt>
                <c:pt idx="17">
                  <c:v>1.65</c:v>
                </c:pt>
                <c:pt idx="18">
                  <c:v>1.635</c:v>
                </c:pt>
                <c:pt idx="19">
                  <c:v>1.6819999999999999</c:v>
                </c:pt>
                <c:pt idx="20">
                  <c:v>1.6739999999999999</c:v>
                </c:pt>
                <c:pt idx="21">
                  <c:v>1.637</c:v>
                </c:pt>
                <c:pt idx="22">
                  <c:v>1.5649999999999999</c:v>
                </c:pt>
                <c:pt idx="23">
                  <c:v>1.532</c:v>
                </c:pt>
                <c:pt idx="24">
                  <c:v>1.5740000000000001</c:v>
                </c:pt>
                <c:pt idx="25">
                  <c:v>1.518</c:v>
                </c:pt>
                <c:pt idx="26">
                  <c:v>1.5069999999999999</c:v>
                </c:pt>
                <c:pt idx="27">
                  <c:v>1.59</c:v>
                </c:pt>
                <c:pt idx="28">
                  <c:v>1.6539999999999999</c:v>
                </c:pt>
                <c:pt idx="29">
                  <c:v>1.728</c:v>
                </c:pt>
                <c:pt idx="30">
                  <c:v>1.7230000000000001</c:v>
                </c:pt>
                <c:pt idx="31">
                  <c:v>1.7490000000000001</c:v>
                </c:pt>
                <c:pt idx="32">
                  <c:v>1.7729999999999999</c:v>
                </c:pt>
                <c:pt idx="33">
                  <c:v>1.704</c:v>
                </c:pt>
                <c:pt idx="34">
                  <c:v>1.7589999999999999</c:v>
                </c:pt>
                <c:pt idx="35">
                  <c:v>1.7609999999999999</c:v>
                </c:pt>
                <c:pt idx="36">
                  <c:v>1.819</c:v>
                </c:pt>
                <c:pt idx="37">
                  <c:v>1.8420000000000001</c:v>
                </c:pt>
                <c:pt idx="38">
                  <c:v>1.8009999999999999</c:v>
                </c:pt>
                <c:pt idx="39">
                  <c:v>1.831</c:v>
                </c:pt>
                <c:pt idx="40">
                  <c:v>1.8680000000000001</c:v>
                </c:pt>
                <c:pt idx="41">
                  <c:v>1.792</c:v>
                </c:pt>
                <c:pt idx="42">
                  <c:v>1.752</c:v>
                </c:pt>
                <c:pt idx="43">
                  <c:v>1.758</c:v>
                </c:pt>
                <c:pt idx="44">
                  <c:v>1.6739999999999999</c:v>
                </c:pt>
                <c:pt idx="45">
                  <c:v>1.6240000000000001</c:v>
                </c:pt>
                <c:pt idx="46">
                  <c:v>1.6120000000000001</c:v>
                </c:pt>
                <c:pt idx="47">
                  <c:v>1.514</c:v>
                </c:pt>
                <c:pt idx="48">
                  <c:v>1.528</c:v>
                </c:pt>
                <c:pt idx="49">
                  <c:v>1.58</c:v>
                </c:pt>
                <c:pt idx="50">
                  <c:v>1.599</c:v>
                </c:pt>
                <c:pt idx="51">
                  <c:v>1.5720000000000001</c:v>
                </c:pt>
                <c:pt idx="52">
                  <c:v>1.577</c:v>
                </c:pt>
                <c:pt idx="53">
                  <c:v>1.579</c:v>
                </c:pt>
                <c:pt idx="54">
                  <c:v>1.659</c:v>
                </c:pt>
                <c:pt idx="55">
                  <c:v>1.621</c:v>
                </c:pt>
                <c:pt idx="56">
                  <c:v>1.5569999999999999</c:v>
                </c:pt>
                <c:pt idx="57">
                  <c:v>1.593</c:v>
                </c:pt>
                <c:pt idx="58">
                  <c:v>1.524</c:v>
                </c:pt>
                <c:pt idx="59">
                  <c:v>1.544</c:v>
                </c:pt>
                <c:pt idx="60">
                  <c:v>1.623</c:v>
                </c:pt>
                <c:pt idx="61">
                  <c:v>1.7110000000000001</c:v>
                </c:pt>
                <c:pt idx="62">
                  <c:v>1.6259999999999999</c:v>
                </c:pt>
                <c:pt idx="63">
                  <c:v>1.6910000000000001</c:v>
                </c:pt>
                <c:pt idx="64">
                  <c:v>1.663</c:v>
                </c:pt>
                <c:pt idx="65">
                  <c:v>1.649</c:v>
                </c:pt>
                <c:pt idx="66">
                  <c:v>1.627</c:v>
                </c:pt>
                <c:pt idx="67">
                  <c:v>1.6160000000000001</c:v>
                </c:pt>
                <c:pt idx="68">
                  <c:v>1.7490000000000001</c:v>
                </c:pt>
                <c:pt idx="69">
                  <c:v>1.772</c:v>
                </c:pt>
                <c:pt idx="70">
                  <c:v>1.9079999999999999</c:v>
                </c:pt>
                <c:pt idx="71">
                  <c:v>1.885</c:v>
                </c:pt>
                <c:pt idx="72">
                  <c:v>1.8979999999999999</c:v>
                </c:pt>
                <c:pt idx="73">
                  <c:v>1.891</c:v>
                </c:pt>
                <c:pt idx="74">
                  <c:v>1.9059999999999999</c:v>
                </c:pt>
                <c:pt idx="75">
                  <c:v>1.8580000000000001</c:v>
                </c:pt>
                <c:pt idx="76">
                  <c:v>1.8660000000000001</c:v>
                </c:pt>
                <c:pt idx="77">
                  <c:v>1.84</c:v>
                </c:pt>
                <c:pt idx="78">
                  <c:v>1.85</c:v>
                </c:pt>
                <c:pt idx="79">
                  <c:v>1.7849999999999999</c:v>
                </c:pt>
                <c:pt idx="80">
                  <c:v>1.839</c:v>
                </c:pt>
                <c:pt idx="81">
                  <c:v>1.8779999999999999</c:v>
                </c:pt>
                <c:pt idx="82">
                  <c:v>1.8580000000000001</c:v>
                </c:pt>
                <c:pt idx="83">
                  <c:v>1.8759999999999999</c:v>
                </c:pt>
                <c:pt idx="84">
                  <c:v>1.893</c:v>
                </c:pt>
                <c:pt idx="85">
                  <c:v>1.8560000000000001</c:v>
                </c:pt>
                <c:pt idx="86">
                  <c:v>1.94</c:v>
                </c:pt>
                <c:pt idx="87">
                  <c:v>1.923</c:v>
                </c:pt>
                <c:pt idx="88">
                  <c:v>1.8919999999999999</c:v>
                </c:pt>
                <c:pt idx="89">
                  <c:v>1.79</c:v>
                </c:pt>
                <c:pt idx="90">
                  <c:v>1.796</c:v>
                </c:pt>
                <c:pt idx="91">
                  <c:v>1.819</c:v>
                </c:pt>
                <c:pt idx="92">
                  <c:v>1.784</c:v>
                </c:pt>
                <c:pt idx="93">
                  <c:v>1.7849999999999999</c:v>
                </c:pt>
                <c:pt idx="94">
                  <c:v>1.8080000000000001</c:v>
                </c:pt>
                <c:pt idx="95">
                  <c:v>1.746</c:v>
                </c:pt>
                <c:pt idx="96">
                  <c:v>1.7470000000000001</c:v>
                </c:pt>
                <c:pt idx="97">
                  <c:v>1.7789999999999999</c:v>
                </c:pt>
                <c:pt idx="98">
                  <c:v>1.7889999999999999</c:v>
                </c:pt>
                <c:pt idx="99">
                  <c:v>1.7490000000000001</c:v>
                </c:pt>
                <c:pt idx="100">
                  <c:v>1.877</c:v>
                </c:pt>
                <c:pt idx="101">
                  <c:v>1.887</c:v>
                </c:pt>
                <c:pt idx="102">
                  <c:v>1.857</c:v>
                </c:pt>
                <c:pt idx="103">
                  <c:v>1.851</c:v>
                </c:pt>
                <c:pt idx="104">
                  <c:v>1.895</c:v>
                </c:pt>
                <c:pt idx="105">
                  <c:v>1.9450000000000001</c:v>
                </c:pt>
                <c:pt idx="106">
                  <c:v>1.919</c:v>
                </c:pt>
                <c:pt idx="107">
                  <c:v>1.867</c:v>
                </c:pt>
                <c:pt idx="108">
                  <c:v>1.895</c:v>
                </c:pt>
                <c:pt idx="109">
                  <c:v>1.8720000000000001</c:v>
                </c:pt>
                <c:pt idx="110">
                  <c:v>1.903</c:v>
                </c:pt>
                <c:pt idx="111">
                  <c:v>1.849</c:v>
                </c:pt>
                <c:pt idx="112">
                  <c:v>1.9379999999999999</c:v>
                </c:pt>
                <c:pt idx="113">
                  <c:v>2.077</c:v>
                </c:pt>
                <c:pt idx="114">
                  <c:v>2.125</c:v>
                </c:pt>
                <c:pt idx="115">
                  <c:v>2.1320000000000001</c:v>
                </c:pt>
                <c:pt idx="116">
                  <c:v>2.1709999999999998</c:v>
                </c:pt>
                <c:pt idx="117">
                  <c:v>2.1520000000000001</c:v>
                </c:pt>
                <c:pt idx="118">
                  <c:v>2.2290000000000001</c:v>
                </c:pt>
                <c:pt idx="119">
                  <c:v>2.258</c:v>
                </c:pt>
                <c:pt idx="120">
                  <c:v>2.222</c:v>
                </c:pt>
                <c:pt idx="121">
                  <c:v>2.202</c:v>
                </c:pt>
                <c:pt idx="122">
                  <c:v>2.1960000000000002</c:v>
                </c:pt>
                <c:pt idx="123">
                  <c:v>2.1640000000000001</c:v>
                </c:pt>
                <c:pt idx="124">
                  <c:v>2.2029999999999998</c:v>
                </c:pt>
                <c:pt idx="125">
                  <c:v>2.1920000000000002</c:v>
                </c:pt>
                <c:pt idx="126">
                  <c:v>2.2719999999999998</c:v>
                </c:pt>
                <c:pt idx="127">
                  <c:v>2.2650000000000001</c:v>
                </c:pt>
                <c:pt idx="128">
                  <c:v>2.3029999999999999</c:v>
                </c:pt>
                <c:pt idx="129">
                  <c:v>2.29</c:v>
                </c:pt>
                <c:pt idx="130">
                  <c:v>2.3370000000000002</c:v>
                </c:pt>
                <c:pt idx="131">
                  <c:v>2.347</c:v>
                </c:pt>
                <c:pt idx="132">
                  <c:v>2.3050000000000002</c:v>
                </c:pt>
                <c:pt idx="133">
                  <c:v>2.2690000000000001</c:v>
                </c:pt>
                <c:pt idx="134">
                  <c:v>2.2919999999999998</c:v>
                </c:pt>
                <c:pt idx="135">
                  <c:v>2.2829999999999999</c:v>
                </c:pt>
                <c:pt idx="136">
                  <c:v>2.335</c:v>
                </c:pt>
                <c:pt idx="137">
                  <c:v>2.3180000000000001</c:v>
                </c:pt>
                <c:pt idx="138">
                  <c:v>2.3620000000000001</c:v>
                </c:pt>
                <c:pt idx="139">
                  <c:v>2.3809999999999998</c:v>
                </c:pt>
                <c:pt idx="140">
                  <c:v>2.4039999999999999</c:v>
                </c:pt>
                <c:pt idx="141">
                  <c:v>2.4169999999999998</c:v>
                </c:pt>
                <c:pt idx="142">
                  <c:v>2.3959999999999999</c:v>
                </c:pt>
                <c:pt idx="143">
                  <c:v>2.4009999999999998</c:v>
                </c:pt>
                <c:pt idx="144">
                  <c:v>2.36</c:v>
                </c:pt>
                <c:pt idx="145">
                  <c:v>2.3290000000000002</c:v>
                </c:pt>
                <c:pt idx="146">
                  <c:v>2.3580000000000001</c:v>
                </c:pt>
                <c:pt idx="147">
                  <c:v>2.3679999999999999</c:v>
                </c:pt>
                <c:pt idx="148">
                  <c:v>2.3490000000000002</c:v>
                </c:pt>
                <c:pt idx="149">
                  <c:v>2.3439999999999999</c:v>
                </c:pt>
                <c:pt idx="150">
                  <c:v>2.343</c:v>
                </c:pt>
                <c:pt idx="151">
                  <c:v>2.3119999999999998</c:v>
                </c:pt>
                <c:pt idx="152">
                  <c:v>2.3450000000000002</c:v>
                </c:pt>
                <c:pt idx="153">
                  <c:v>2.2690000000000001</c:v>
                </c:pt>
                <c:pt idx="154">
                  <c:v>2.2480000000000002</c:v>
                </c:pt>
                <c:pt idx="155">
                  <c:v>2.2040000000000002</c:v>
                </c:pt>
                <c:pt idx="156">
                  <c:v>2.258</c:v>
                </c:pt>
                <c:pt idx="157">
                  <c:v>2.2309999999999999</c:v>
                </c:pt>
                <c:pt idx="158">
                  <c:v>2.306</c:v>
                </c:pt>
                <c:pt idx="159">
                  <c:v>2.3980000000000001</c:v>
                </c:pt>
                <c:pt idx="160">
                  <c:v>2.3839999999999999</c:v>
                </c:pt>
                <c:pt idx="161">
                  <c:v>2.4609999999999999</c:v>
                </c:pt>
                <c:pt idx="162">
                  <c:v>2.4449999999999998</c:v>
                </c:pt>
                <c:pt idx="163">
                  <c:v>2.4350000000000001</c:v>
                </c:pt>
                <c:pt idx="164">
                  <c:v>2.46</c:v>
                </c:pt>
                <c:pt idx="165">
                  <c:v>2.4620000000000002</c:v>
                </c:pt>
                <c:pt idx="166">
                  <c:v>2.448</c:v>
                </c:pt>
                <c:pt idx="167">
                  <c:v>2.4729999999999999</c:v>
                </c:pt>
                <c:pt idx="168">
                  <c:v>2.4569999999999999</c:v>
                </c:pt>
                <c:pt idx="169">
                  <c:v>2.4670000000000001</c:v>
                </c:pt>
                <c:pt idx="170">
                  <c:v>2.5139999999999998</c:v>
                </c:pt>
                <c:pt idx="171">
                  <c:v>2.54</c:v>
                </c:pt>
                <c:pt idx="172">
                  <c:v>2.5350000000000001</c:v>
                </c:pt>
                <c:pt idx="173">
                  <c:v>2.5489999999999999</c:v>
                </c:pt>
                <c:pt idx="174">
                  <c:v>2.5110000000000001</c:v>
                </c:pt>
                <c:pt idx="175">
                  <c:v>2.4860000000000002</c:v>
                </c:pt>
                <c:pt idx="176">
                  <c:v>2.4670000000000001</c:v>
                </c:pt>
                <c:pt idx="177">
                  <c:v>2.4889999999999999</c:v>
                </c:pt>
                <c:pt idx="178">
                  <c:v>2.4809999999999999</c:v>
                </c:pt>
                <c:pt idx="179">
                  <c:v>2.5249999999999999</c:v>
                </c:pt>
                <c:pt idx="180">
                  <c:v>2.488</c:v>
                </c:pt>
                <c:pt idx="181">
                  <c:v>2.476</c:v>
                </c:pt>
                <c:pt idx="182">
                  <c:v>2.5049999999999999</c:v>
                </c:pt>
                <c:pt idx="183">
                  <c:v>2.4870000000000001</c:v>
                </c:pt>
                <c:pt idx="184">
                  <c:v>2.5289999999999999</c:v>
                </c:pt>
                <c:pt idx="185">
                  <c:v>2.5030000000000001</c:v>
                </c:pt>
                <c:pt idx="186">
                  <c:v>2.48</c:v>
                </c:pt>
                <c:pt idx="187">
                  <c:v>2.46</c:v>
                </c:pt>
                <c:pt idx="188">
                  <c:v>2.4780000000000002</c:v>
                </c:pt>
                <c:pt idx="189">
                  <c:v>2.5190000000000001</c:v>
                </c:pt>
                <c:pt idx="190">
                  <c:v>2.5169999999999999</c:v>
                </c:pt>
                <c:pt idx="191">
                  <c:v>2.5350000000000001</c:v>
                </c:pt>
                <c:pt idx="192">
                  <c:v>2.5</c:v>
                </c:pt>
                <c:pt idx="193">
                  <c:v>2.452</c:v>
                </c:pt>
                <c:pt idx="194">
                  <c:v>2.4980000000000002</c:v>
                </c:pt>
                <c:pt idx="195">
                  <c:v>2.5640000000000001</c:v>
                </c:pt>
                <c:pt idx="196">
                  <c:v>2.5910000000000002</c:v>
                </c:pt>
                <c:pt idx="197">
                  <c:v>2.6040000000000001</c:v>
                </c:pt>
                <c:pt idx="198">
                  <c:v>2.5550000000000002</c:v>
                </c:pt>
                <c:pt idx="199">
                  <c:v>2.5750000000000002</c:v>
                </c:pt>
                <c:pt idx="200">
                  <c:v>2.577</c:v>
                </c:pt>
                <c:pt idx="201">
                  <c:v>2.609</c:v>
                </c:pt>
                <c:pt idx="202">
                  <c:v>2.5579999999999998</c:v>
                </c:pt>
                <c:pt idx="203">
                  <c:v>2.532</c:v>
                </c:pt>
                <c:pt idx="204">
                  <c:v>2.524</c:v>
                </c:pt>
                <c:pt idx="205">
                  <c:v>2.5219999999999998</c:v>
                </c:pt>
                <c:pt idx="206">
                  <c:v>2.528</c:v>
                </c:pt>
                <c:pt idx="207">
                  <c:v>2.5539999999999998</c:v>
                </c:pt>
                <c:pt idx="208">
                  <c:v>2.532</c:v>
                </c:pt>
                <c:pt idx="209">
                  <c:v>2.569</c:v>
                </c:pt>
                <c:pt idx="210">
                  <c:v>2.5270000000000001</c:v>
                </c:pt>
                <c:pt idx="211">
                  <c:v>2.4809999999999999</c:v>
                </c:pt>
                <c:pt idx="212">
                  <c:v>2.3479999999999999</c:v>
                </c:pt>
                <c:pt idx="213">
                  <c:v>2.4319999999999999</c:v>
                </c:pt>
                <c:pt idx="214">
                  <c:v>2.456</c:v>
                </c:pt>
                <c:pt idx="215">
                  <c:v>2.4969999999999999</c:v>
                </c:pt>
                <c:pt idx="216">
                  <c:v>2.5590000000000002</c:v>
                </c:pt>
                <c:pt idx="217">
                  <c:v>2.556</c:v>
                </c:pt>
                <c:pt idx="218">
                  <c:v>2.6219999999999999</c:v>
                </c:pt>
                <c:pt idx="219">
                  <c:v>2.6539999999999999</c:v>
                </c:pt>
                <c:pt idx="220">
                  <c:v>2.621</c:v>
                </c:pt>
                <c:pt idx="221">
                  <c:v>2.625</c:v>
                </c:pt>
                <c:pt idx="222">
                  <c:v>2.6779999999999999</c:v>
                </c:pt>
                <c:pt idx="223">
                  <c:v>2.7229999999999999</c:v>
                </c:pt>
                <c:pt idx="224">
                  <c:v>2.7549999999999999</c:v>
                </c:pt>
                <c:pt idx="225">
                  <c:v>2.7719999999999998</c:v>
                </c:pt>
                <c:pt idx="226">
                  <c:v>2.7610000000000001</c:v>
                </c:pt>
                <c:pt idx="227">
                  <c:v>2.7290000000000001</c:v>
                </c:pt>
                <c:pt idx="228">
                  <c:v>2.7120000000000002</c:v>
                </c:pt>
                <c:pt idx="229">
                  <c:v>2.7639999999999998</c:v>
                </c:pt>
                <c:pt idx="230">
                  <c:v>2.8</c:v>
                </c:pt>
                <c:pt idx="231">
                  <c:v>2.8</c:v>
                </c:pt>
                <c:pt idx="232">
                  <c:v>2.8170000000000002</c:v>
                </c:pt>
                <c:pt idx="233">
                  <c:v>2.7879999999999998</c:v>
                </c:pt>
                <c:pt idx="234">
                  <c:v>2.8119999999999998</c:v>
                </c:pt>
                <c:pt idx="235">
                  <c:v>2.8220000000000001</c:v>
                </c:pt>
                <c:pt idx="236">
                  <c:v>2.8420000000000001</c:v>
                </c:pt>
                <c:pt idx="237">
                  <c:v>2.8359999999999999</c:v>
                </c:pt>
                <c:pt idx="238">
                  <c:v>2.82</c:v>
                </c:pt>
                <c:pt idx="239">
                  <c:v>2.827</c:v>
                </c:pt>
                <c:pt idx="240">
                  <c:v>2.8220000000000001</c:v>
                </c:pt>
                <c:pt idx="241">
                  <c:v>2.8119999999999998</c:v>
                </c:pt>
                <c:pt idx="242">
                  <c:v>2.8220000000000001</c:v>
                </c:pt>
                <c:pt idx="243">
                  <c:v>2.8820000000000001</c:v>
                </c:pt>
                <c:pt idx="244">
                  <c:v>2.895</c:v>
                </c:pt>
                <c:pt idx="245">
                  <c:v>2.9239999999999999</c:v>
                </c:pt>
                <c:pt idx="246">
                  <c:v>2.96</c:v>
                </c:pt>
                <c:pt idx="247">
                  <c:v>3.01</c:v>
                </c:pt>
                <c:pt idx="248">
                  <c:v>3</c:v>
                </c:pt>
                <c:pt idx="249">
                  <c:v>2.9710000000000001</c:v>
                </c:pt>
                <c:pt idx="250">
                  <c:v>2.944</c:v>
                </c:pt>
                <c:pt idx="251">
                  <c:v>2.9420000000000002</c:v>
                </c:pt>
                <c:pt idx="252">
                  <c:v>2.8740000000000001</c:v>
                </c:pt>
                <c:pt idx="253">
                  <c:v>2.8980000000000001</c:v>
                </c:pt>
                <c:pt idx="254">
                  <c:v>2.8820000000000001</c:v>
                </c:pt>
                <c:pt idx="255">
                  <c:v>2.847</c:v>
                </c:pt>
                <c:pt idx="256">
                  <c:v>2.835</c:v>
                </c:pt>
                <c:pt idx="257">
                  <c:v>2.879</c:v>
                </c:pt>
                <c:pt idx="258">
                  <c:v>2.863</c:v>
                </c:pt>
                <c:pt idx="259">
                  <c:v>2.9279999999999999</c:v>
                </c:pt>
                <c:pt idx="260">
                  <c:v>2.96</c:v>
                </c:pt>
                <c:pt idx="261">
                  <c:v>2.9540000000000002</c:v>
                </c:pt>
                <c:pt idx="262">
                  <c:v>2.9289999999999998</c:v>
                </c:pt>
                <c:pt idx="263">
                  <c:v>2.952</c:v>
                </c:pt>
                <c:pt idx="264">
                  <c:v>2.923</c:v>
                </c:pt>
                <c:pt idx="265">
                  <c:v>2.9140000000000001</c:v>
                </c:pt>
                <c:pt idx="266">
                  <c:v>2.911</c:v>
                </c:pt>
                <c:pt idx="267">
                  <c:v>2.9049999999999998</c:v>
                </c:pt>
                <c:pt idx="268">
                  <c:v>2.9020000000000001</c:v>
                </c:pt>
                <c:pt idx="269">
                  <c:v>2.9529999999999998</c:v>
                </c:pt>
                <c:pt idx="270">
                  <c:v>2.9580000000000002</c:v>
                </c:pt>
                <c:pt idx="271">
                  <c:v>2.9359999999999999</c:v>
                </c:pt>
                <c:pt idx="272">
                  <c:v>2.9409999999999998</c:v>
                </c:pt>
                <c:pt idx="273">
                  <c:v>2.8650000000000002</c:v>
                </c:pt>
                <c:pt idx="274">
                  <c:v>2.8639999999999999</c:v>
                </c:pt>
                <c:pt idx="275">
                  <c:v>2.863</c:v>
                </c:pt>
                <c:pt idx="276">
                  <c:v>2.8679999999999999</c:v>
                </c:pt>
                <c:pt idx="277">
                  <c:v>2.8559999999999999</c:v>
                </c:pt>
                <c:pt idx="278">
                  <c:v>2.8929999999999998</c:v>
                </c:pt>
                <c:pt idx="279">
                  <c:v>2.88</c:v>
                </c:pt>
                <c:pt idx="280">
                  <c:v>2.8660000000000001</c:v>
                </c:pt>
                <c:pt idx="281">
                  <c:v>2.87</c:v>
                </c:pt>
                <c:pt idx="282">
                  <c:v>2.8639999999999999</c:v>
                </c:pt>
                <c:pt idx="283">
                  <c:v>2.8639999999999999</c:v>
                </c:pt>
                <c:pt idx="284">
                  <c:v>2.823</c:v>
                </c:pt>
                <c:pt idx="285">
                  <c:v>2.8340000000000001</c:v>
                </c:pt>
                <c:pt idx="286">
                  <c:v>2.8039999999999998</c:v>
                </c:pt>
                <c:pt idx="287">
                  <c:v>2.7989999999999999</c:v>
                </c:pt>
                <c:pt idx="288">
                  <c:v>2.7970000000000002</c:v>
                </c:pt>
                <c:pt idx="289">
                  <c:v>2.758</c:v>
                </c:pt>
                <c:pt idx="290">
                  <c:v>2.754</c:v>
                </c:pt>
                <c:pt idx="291">
                  <c:v>2.68</c:v>
                </c:pt>
                <c:pt idx="292">
                  <c:v>2.7040000000000002</c:v>
                </c:pt>
                <c:pt idx="293">
                  <c:v>2.7080000000000002</c:v>
                </c:pt>
                <c:pt idx="294">
                  <c:v>2.68</c:v>
                </c:pt>
                <c:pt idx="295">
                  <c:v>2.7010000000000001</c:v>
                </c:pt>
                <c:pt idx="296">
                  <c:v>2.73</c:v>
                </c:pt>
                <c:pt idx="297">
                  <c:v>2.7120000000000002</c:v>
                </c:pt>
                <c:pt idx="298">
                  <c:v>2.661</c:v>
                </c:pt>
                <c:pt idx="299">
                  <c:v>2.665</c:v>
                </c:pt>
                <c:pt idx="300">
                  <c:v>2.64</c:v>
                </c:pt>
                <c:pt idx="301">
                  <c:v>2.6509999999999998</c:v>
                </c:pt>
                <c:pt idx="302">
                  <c:v>2.64</c:v>
                </c:pt>
                <c:pt idx="303">
                  <c:v>2.6709999999999998</c:v>
                </c:pt>
                <c:pt idx="304">
                  <c:v>2.6739999999999999</c:v>
                </c:pt>
                <c:pt idx="305">
                  <c:v>2.6709999999999998</c:v>
                </c:pt>
                <c:pt idx="306">
                  <c:v>2.7010000000000001</c:v>
                </c:pt>
                <c:pt idx="307">
                  <c:v>2.681</c:v>
                </c:pt>
                <c:pt idx="308">
                  <c:v>2.6680000000000001</c:v>
                </c:pt>
                <c:pt idx="309">
                  <c:v>2.7189999999999999</c:v>
                </c:pt>
                <c:pt idx="310">
                  <c:v>2.7450000000000001</c:v>
                </c:pt>
                <c:pt idx="311">
                  <c:v>2.7490000000000001</c:v>
                </c:pt>
                <c:pt idx="312">
                  <c:v>2.7210000000000001</c:v>
                </c:pt>
                <c:pt idx="313">
                  <c:v>2.722</c:v>
                </c:pt>
                <c:pt idx="314">
                  <c:v>2.7509999999999999</c:v>
                </c:pt>
                <c:pt idx="315">
                  <c:v>2.77</c:v>
                </c:pt>
                <c:pt idx="316">
                  <c:v>2.758</c:v>
                </c:pt>
                <c:pt idx="317">
                  <c:v>2.7509999999999999</c:v>
                </c:pt>
                <c:pt idx="318">
                  <c:v>2.754</c:v>
                </c:pt>
                <c:pt idx="319">
                  <c:v>2.7639999999999998</c:v>
                </c:pt>
                <c:pt idx="320">
                  <c:v>2.7469999999999999</c:v>
                </c:pt>
                <c:pt idx="321">
                  <c:v>2.7250000000000001</c:v>
                </c:pt>
                <c:pt idx="322">
                  <c:v>2.7160000000000002</c:v>
                </c:pt>
                <c:pt idx="323">
                  <c:v>2.6669999999999998</c:v>
                </c:pt>
                <c:pt idx="324">
                  <c:v>2.6539999999999999</c:v>
                </c:pt>
                <c:pt idx="325">
                  <c:v>2.6819999999999999</c:v>
                </c:pt>
                <c:pt idx="326">
                  <c:v>2.6789999999999998</c:v>
                </c:pt>
                <c:pt idx="327">
                  <c:v>2.67</c:v>
                </c:pt>
                <c:pt idx="328">
                  <c:v>2.6440000000000001</c:v>
                </c:pt>
                <c:pt idx="329">
                  <c:v>2.6640000000000001</c:v>
                </c:pt>
                <c:pt idx="330">
                  <c:v>2.6629999999999998</c:v>
                </c:pt>
                <c:pt idx="331">
                  <c:v>2.6539999999999999</c:v>
                </c:pt>
                <c:pt idx="332">
                  <c:v>2.653</c:v>
                </c:pt>
                <c:pt idx="333">
                  <c:v>2.625</c:v>
                </c:pt>
                <c:pt idx="334">
                  <c:v>2.6349999999999998</c:v>
                </c:pt>
                <c:pt idx="335">
                  <c:v>2.6120000000000001</c:v>
                </c:pt>
                <c:pt idx="336">
                  <c:v>2.6389999999999998</c:v>
                </c:pt>
                <c:pt idx="337">
                  <c:v>2.6179999999999999</c:v>
                </c:pt>
                <c:pt idx="338">
                  <c:v>2.5910000000000002</c:v>
                </c:pt>
                <c:pt idx="339">
                  <c:v>2.581</c:v>
                </c:pt>
                <c:pt idx="340">
                  <c:v>2.62</c:v>
                </c:pt>
                <c:pt idx="341">
                  <c:v>2.625</c:v>
                </c:pt>
                <c:pt idx="342">
                  <c:v>2.64</c:v>
                </c:pt>
                <c:pt idx="343">
                  <c:v>2.641</c:v>
                </c:pt>
                <c:pt idx="344">
                  <c:v>2.673</c:v>
                </c:pt>
                <c:pt idx="345">
                  <c:v>2.645</c:v>
                </c:pt>
                <c:pt idx="346">
                  <c:v>2.6629999999999998</c:v>
                </c:pt>
                <c:pt idx="347">
                  <c:v>2.6659999999999999</c:v>
                </c:pt>
                <c:pt idx="348">
                  <c:v>2.6789999999999998</c:v>
                </c:pt>
                <c:pt idx="349">
                  <c:v>2.69</c:v>
                </c:pt>
                <c:pt idx="350">
                  <c:v>2.6619999999999999</c:v>
                </c:pt>
                <c:pt idx="351">
                  <c:v>2.6509999999999998</c:v>
                </c:pt>
                <c:pt idx="352">
                  <c:v>2.6309999999999998</c:v>
                </c:pt>
                <c:pt idx="353">
                  <c:v>2.613</c:v>
                </c:pt>
                <c:pt idx="354">
                  <c:v>2.6480000000000001</c:v>
                </c:pt>
                <c:pt idx="355">
                  <c:v>2.6179999999999999</c:v>
                </c:pt>
                <c:pt idx="356">
                  <c:v>2.6480000000000001</c:v>
                </c:pt>
                <c:pt idx="357">
                  <c:v>2.5990000000000002</c:v>
                </c:pt>
                <c:pt idx="358">
                  <c:v>2.5539999999999998</c:v>
                </c:pt>
                <c:pt idx="359">
                  <c:v>2.5449999999999999</c:v>
                </c:pt>
                <c:pt idx="360">
                  <c:v>2.4430000000000001</c:v>
                </c:pt>
                <c:pt idx="361">
                  <c:v>2.62</c:v>
                </c:pt>
                <c:pt idx="362">
                  <c:v>2.6640000000000001</c:v>
                </c:pt>
                <c:pt idx="363">
                  <c:v>2.6779999999999999</c:v>
                </c:pt>
                <c:pt idx="364">
                  <c:v>2.7429999999999999</c:v>
                </c:pt>
                <c:pt idx="365">
                  <c:v>2.7440000000000002</c:v>
                </c:pt>
                <c:pt idx="366">
                  <c:v>2.7280000000000002</c:v>
                </c:pt>
                <c:pt idx="367">
                  <c:v>2.7629999999999999</c:v>
                </c:pt>
                <c:pt idx="368">
                  <c:v>2.7789999999999999</c:v>
                </c:pt>
                <c:pt idx="369">
                  <c:v>2.7610000000000001</c:v>
                </c:pt>
                <c:pt idx="370">
                  <c:v>2.7210000000000001</c:v>
                </c:pt>
                <c:pt idx="371">
                  <c:v>2.702</c:v>
                </c:pt>
                <c:pt idx="372">
                  <c:v>2.6949999999999998</c:v>
                </c:pt>
                <c:pt idx="373">
                  <c:v>2.6960000000000002</c:v>
                </c:pt>
                <c:pt idx="374">
                  <c:v>2.669</c:v>
                </c:pt>
                <c:pt idx="375">
                  <c:v>2.66</c:v>
                </c:pt>
                <c:pt idx="376">
                  <c:v>2.6429999999999998</c:v>
                </c:pt>
                <c:pt idx="377">
                  <c:v>2.657</c:v>
                </c:pt>
                <c:pt idx="378">
                  <c:v>2.6680000000000001</c:v>
                </c:pt>
                <c:pt idx="379">
                  <c:v>2.6549999999999998</c:v>
                </c:pt>
                <c:pt idx="380">
                  <c:v>2.6459999999999999</c:v>
                </c:pt>
                <c:pt idx="381">
                  <c:v>2.65</c:v>
                </c:pt>
                <c:pt idx="382">
                  <c:v>2.6619999999999999</c:v>
                </c:pt>
                <c:pt idx="383">
                  <c:v>2.66</c:v>
                </c:pt>
                <c:pt idx="384">
                  <c:v>2.6619999999999999</c:v>
                </c:pt>
                <c:pt idx="385">
                  <c:v>2.6419999999999999</c:v>
                </c:pt>
                <c:pt idx="386">
                  <c:v>2.6080000000000001</c:v>
                </c:pt>
                <c:pt idx="387">
                  <c:v>2.5960000000000001</c:v>
                </c:pt>
                <c:pt idx="388">
                  <c:v>2.5499999999999998</c:v>
                </c:pt>
                <c:pt idx="389">
                  <c:v>2.5419999999999998</c:v>
                </c:pt>
                <c:pt idx="390">
                  <c:v>2.5249999999999999</c:v>
                </c:pt>
                <c:pt idx="391">
                  <c:v>2.5209999999999999</c:v>
                </c:pt>
                <c:pt idx="392">
                  <c:v>2.4700000000000002</c:v>
                </c:pt>
                <c:pt idx="393">
                  <c:v>2.4769999999999999</c:v>
                </c:pt>
                <c:pt idx="394">
                  <c:v>2.4449999999999998</c:v>
                </c:pt>
                <c:pt idx="395">
                  <c:v>2.4319999999999999</c:v>
                </c:pt>
                <c:pt idx="396">
                  <c:v>2.4780000000000002</c:v>
                </c:pt>
                <c:pt idx="397">
                  <c:v>2.4630000000000001</c:v>
                </c:pt>
                <c:pt idx="398">
                  <c:v>2.44</c:v>
                </c:pt>
                <c:pt idx="399">
                  <c:v>2.4169999999999998</c:v>
                </c:pt>
                <c:pt idx="400">
                  <c:v>2.4409999999999998</c:v>
                </c:pt>
                <c:pt idx="401">
                  <c:v>2.4220000000000002</c:v>
                </c:pt>
                <c:pt idx="402">
                  <c:v>2.4780000000000002</c:v>
                </c:pt>
                <c:pt idx="403">
                  <c:v>2.44</c:v>
                </c:pt>
                <c:pt idx="404">
                  <c:v>2.4609999999999999</c:v>
                </c:pt>
                <c:pt idx="405">
                  <c:v>2.4980000000000002</c:v>
                </c:pt>
                <c:pt idx="406">
                  <c:v>2.5259999999999998</c:v>
                </c:pt>
                <c:pt idx="407">
                  <c:v>2.4900000000000002</c:v>
                </c:pt>
                <c:pt idx="408">
                  <c:v>2.476</c:v>
                </c:pt>
                <c:pt idx="409">
                  <c:v>2.464</c:v>
                </c:pt>
                <c:pt idx="410">
                  <c:v>2.4449999999999998</c:v>
                </c:pt>
                <c:pt idx="411">
                  <c:v>2.448</c:v>
                </c:pt>
                <c:pt idx="412">
                  <c:v>2.4649999999999999</c:v>
                </c:pt>
                <c:pt idx="413">
                  <c:v>2.48</c:v>
                </c:pt>
                <c:pt idx="414">
                  <c:v>2.4609999999999999</c:v>
                </c:pt>
                <c:pt idx="415">
                  <c:v>2.468</c:v>
                </c:pt>
                <c:pt idx="416">
                  <c:v>2.4700000000000002</c:v>
                </c:pt>
                <c:pt idx="417">
                  <c:v>2.456</c:v>
                </c:pt>
                <c:pt idx="418">
                  <c:v>2.4529999999999998</c:v>
                </c:pt>
                <c:pt idx="419">
                  <c:v>2.4159999999999999</c:v>
                </c:pt>
                <c:pt idx="420">
                  <c:v>2.4630000000000001</c:v>
                </c:pt>
                <c:pt idx="421">
                  <c:v>2.4790000000000001</c:v>
                </c:pt>
                <c:pt idx="422">
                  <c:v>2.4329999999999998</c:v>
                </c:pt>
                <c:pt idx="423">
                  <c:v>2.444</c:v>
                </c:pt>
                <c:pt idx="424">
                  <c:v>2.4700000000000002</c:v>
                </c:pt>
                <c:pt idx="425">
                  <c:v>2.4980000000000002</c:v>
                </c:pt>
                <c:pt idx="426">
                  <c:v>2.4649999999999999</c:v>
                </c:pt>
                <c:pt idx="427">
                  <c:v>2.444</c:v>
                </c:pt>
                <c:pt idx="428">
                  <c:v>2.4670000000000001</c:v>
                </c:pt>
                <c:pt idx="429">
                  <c:v>2.4580000000000002</c:v>
                </c:pt>
                <c:pt idx="430">
                  <c:v>2.3690000000000002</c:v>
                </c:pt>
                <c:pt idx="431">
                  <c:v>2.3650000000000002</c:v>
                </c:pt>
                <c:pt idx="432">
                  <c:v>2.3460000000000001</c:v>
                </c:pt>
                <c:pt idx="433">
                  <c:v>2.355</c:v>
                </c:pt>
                <c:pt idx="434">
                  <c:v>2.3740000000000001</c:v>
                </c:pt>
                <c:pt idx="435">
                  <c:v>2.359</c:v>
                </c:pt>
                <c:pt idx="436">
                  <c:v>2.2519999999999998</c:v>
                </c:pt>
                <c:pt idx="437">
                  <c:v>2.3940000000000001</c:v>
                </c:pt>
                <c:pt idx="438">
                  <c:v>2.387</c:v>
                </c:pt>
                <c:pt idx="439">
                  <c:v>2.3460000000000001</c:v>
                </c:pt>
                <c:pt idx="440">
                  <c:v>2.327</c:v>
                </c:pt>
                <c:pt idx="441">
                  <c:v>2.3180000000000001</c:v>
                </c:pt>
                <c:pt idx="442">
                  <c:v>2.3050000000000002</c:v>
                </c:pt>
                <c:pt idx="443">
                  <c:v>2.258</c:v>
                </c:pt>
                <c:pt idx="444">
                  <c:v>2.2570000000000001</c:v>
                </c:pt>
                <c:pt idx="445">
                  <c:v>2.2349999999999999</c:v>
                </c:pt>
                <c:pt idx="446">
                  <c:v>2.266</c:v>
                </c:pt>
                <c:pt idx="447">
                  <c:v>2.266</c:v>
                </c:pt>
                <c:pt idx="448">
                  <c:v>2.2330000000000001</c:v>
                </c:pt>
                <c:pt idx="449">
                  <c:v>2.2290000000000001</c:v>
                </c:pt>
                <c:pt idx="450">
                  <c:v>2.1829999999999998</c:v>
                </c:pt>
                <c:pt idx="451">
                  <c:v>2.1739999999999999</c:v>
                </c:pt>
                <c:pt idx="452">
                  <c:v>2.1509999999999998</c:v>
                </c:pt>
                <c:pt idx="453">
                  <c:v>2.1509999999999998</c:v>
                </c:pt>
                <c:pt idx="454">
                  <c:v>2.1549999999999998</c:v>
                </c:pt>
                <c:pt idx="455">
                  <c:v>2.1230000000000002</c:v>
                </c:pt>
                <c:pt idx="456">
                  <c:v>2.1269999999999998</c:v>
                </c:pt>
                <c:pt idx="457">
                  <c:v>2.105</c:v>
                </c:pt>
                <c:pt idx="458">
                  <c:v>2.081</c:v>
                </c:pt>
                <c:pt idx="459">
                  <c:v>2.0760000000000001</c:v>
                </c:pt>
                <c:pt idx="460">
                  <c:v>2.0369999999999999</c:v>
                </c:pt>
                <c:pt idx="461">
                  <c:v>2.0640000000000001</c:v>
                </c:pt>
                <c:pt idx="462">
                  <c:v>2.0459999999999998</c:v>
                </c:pt>
                <c:pt idx="463">
                  <c:v>2.0840000000000001</c:v>
                </c:pt>
                <c:pt idx="464">
                  <c:v>2.0699999999999998</c:v>
                </c:pt>
                <c:pt idx="465">
                  <c:v>2.0630000000000002</c:v>
                </c:pt>
                <c:pt idx="466">
                  <c:v>2.0499999999999998</c:v>
                </c:pt>
                <c:pt idx="467">
                  <c:v>2.004</c:v>
                </c:pt>
                <c:pt idx="468">
                  <c:v>2.004</c:v>
                </c:pt>
                <c:pt idx="469">
                  <c:v>1.9830000000000001</c:v>
                </c:pt>
                <c:pt idx="470">
                  <c:v>1.954</c:v>
                </c:pt>
                <c:pt idx="471">
                  <c:v>2.0150000000000001</c:v>
                </c:pt>
                <c:pt idx="472">
                  <c:v>2.0089999999999999</c:v>
                </c:pt>
                <c:pt idx="473">
                  <c:v>1.9850000000000001</c:v>
                </c:pt>
                <c:pt idx="474">
                  <c:v>1.9810000000000001</c:v>
                </c:pt>
                <c:pt idx="475">
                  <c:v>1.9770000000000001</c:v>
                </c:pt>
                <c:pt idx="476">
                  <c:v>1.9970000000000001</c:v>
                </c:pt>
                <c:pt idx="477">
                  <c:v>1.9890000000000001</c:v>
                </c:pt>
                <c:pt idx="478">
                  <c:v>1.9550000000000001</c:v>
                </c:pt>
                <c:pt idx="479">
                  <c:v>1.9670000000000001</c:v>
                </c:pt>
                <c:pt idx="480">
                  <c:v>1.9419999999999999</c:v>
                </c:pt>
                <c:pt idx="481">
                  <c:v>1.9</c:v>
                </c:pt>
                <c:pt idx="482">
                  <c:v>1.8979999999999999</c:v>
                </c:pt>
                <c:pt idx="483">
                  <c:v>1.9079999999999999</c:v>
                </c:pt>
                <c:pt idx="484">
                  <c:v>1.8939999999999999</c:v>
                </c:pt>
                <c:pt idx="485">
                  <c:v>1.9419999999999999</c:v>
                </c:pt>
                <c:pt idx="486">
                  <c:v>1.925</c:v>
                </c:pt>
                <c:pt idx="487">
                  <c:v>1.89</c:v>
                </c:pt>
                <c:pt idx="488">
                  <c:v>1.8959999999999999</c:v>
                </c:pt>
                <c:pt idx="489">
                  <c:v>1.865</c:v>
                </c:pt>
                <c:pt idx="490">
                  <c:v>1.879</c:v>
                </c:pt>
                <c:pt idx="491">
                  <c:v>1.893</c:v>
                </c:pt>
                <c:pt idx="492">
                  <c:v>1.8660000000000001</c:v>
                </c:pt>
                <c:pt idx="493">
                  <c:v>1.8320000000000001</c:v>
                </c:pt>
                <c:pt idx="494">
                  <c:v>1.833</c:v>
                </c:pt>
                <c:pt idx="495">
                  <c:v>1.8120000000000001</c:v>
                </c:pt>
                <c:pt idx="496">
                  <c:v>1.806</c:v>
                </c:pt>
                <c:pt idx="497">
                  <c:v>1.8089999999999999</c:v>
                </c:pt>
                <c:pt idx="498">
                  <c:v>1.8089999999999999</c:v>
                </c:pt>
                <c:pt idx="499">
                  <c:v>1.823</c:v>
                </c:pt>
                <c:pt idx="500">
                  <c:v>1.8140000000000001</c:v>
                </c:pt>
                <c:pt idx="501">
                  <c:v>1.792</c:v>
                </c:pt>
                <c:pt idx="502">
                  <c:v>1.819</c:v>
                </c:pt>
                <c:pt idx="503">
                  <c:v>1.8580000000000001</c:v>
                </c:pt>
                <c:pt idx="504">
                  <c:v>1.831</c:v>
                </c:pt>
                <c:pt idx="505">
                  <c:v>1.831</c:v>
                </c:pt>
                <c:pt idx="506">
                  <c:v>1.794</c:v>
                </c:pt>
                <c:pt idx="507">
                  <c:v>1.8149999999999999</c:v>
                </c:pt>
                <c:pt idx="508">
                  <c:v>1.7609999999999999</c:v>
                </c:pt>
                <c:pt idx="509">
                  <c:v>1.8009999999999999</c:v>
                </c:pt>
                <c:pt idx="510">
                  <c:v>1.7729999999999999</c:v>
                </c:pt>
                <c:pt idx="511">
                  <c:v>1.768</c:v>
                </c:pt>
                <c:pt idx="512">
                  <c:v>1.714</c:v>
                </c:pt>
                <c:pt idx="513">
                  <c:v>1.752</c:v>
                </c:pt>
                <c:pt idx="514">
                  <c:v>1.7609999999999999</c:v>
                </c:pt>
                <c:pt idx="515">
                  <c:v>1.7609999999999999</c:v>
                </c:pt>
                <c:pt idx="516">
                  <c:v>1.7569999999999999</c:v>
                </c:pt>
                <c:pt idx="517">
                  <c:v>1.7450000000000001</c:v>
                </c:pt>
                <c:pt idx="518">
                  <c:v>1.7210000000000001</c:v>
                </c:pt>
                <c:pt idx="519">
                  <c:v>1.722</c:v>
                </c:pt>
                <c:pt idx="520">
                  <c:v>1.74</c:v>
                </c:pt>
                <c:pt idx="521">
                  <c:v>1.742</c:v>
                </c:pt>
                <c:pt idx="522">
                  <c:v>1.6930000000000001</c:v>
                </c:pt>
                <c:pt idx="523">
                  <c:v>1.714</c:v>
                </c:pt>
                <c:pt idx="524">
                  <c:v>1.681</c:v>
                </c:pt>
                <c:pt idx="525">
                  <c:v>1.665</c:v>
                </c:pt>
                <c:pt idx="526">
                  <c:v>1.6870000000000001</c:v>
                </c:pt>
                <c:pt idx="527">
                  <c:v>1.7090000000000001</c:v>
                </c:pt>
                <c:pt idx="528">
                  <c:v>1.7</c:v>
                </c:pt>
                <c:pt idx="529">
                  <c:v>1.659</c:v>
                </c:pt>
                <c:pt idx="530">
                  <c:v>1.6539999999999999</c:v>
                </c:pt>
                <c:pt idx="531">
                  <c:v>1.637</c:v>
                </c:pt>
                <c:pt idx="532">
                  <c:v>1.6080000000000001</c:v>
                </c:pt>
                <c:pt idx="533">
                  <c:v>1.5940000000000001</c:v>
                </c:pt>
                <c:pt idx="534">
                  <c:v>1.5760000000000001</c:v>
                </c:pt>
                <c:pt idx="535">
                  <c:v>1.548</c:v>
                </c:pt>
                <c:pt idx="536">
                  <c:v>1.48</c:v>
                </c:pt>
                <c:pt idx="537">
                  <c:v>1.474</c:v>
                </c:pt>
                <c:pt idx="538">
                  <c:v>1.528</c:v>
                </c:pt>
                <c:pt idx="539">
                  <c:v>1.492</c:v>
                </c:pt>
                <c:pt idx="540">
                  <c:v>1.579</c:v>
                </c:pt>
                <c:pt idx="541">
                  <c:v>1.546</c:v>
                </c:pt>
                <c:pt idx="542">
                  <c:v>1.5549999999999999</c:v>
                </c:pt>
                <c:pt idx="543">
                  <c:v>1.5409999999999999</c:v>
                </c:pt>
                <c:pt idx="544">
                  <c:v>1.5820000000000001</c:v>
                </c:pt>
                <c:pt idx="545">
                  <c:v>1.597</c:v>
                </c:pt>
                <c:pt idx="546">
                  <c:v>1.5649999999999999</c:v>
                </c:pt>
                <c:pt idx="547">
                  <c:v>1.6060000000000001</c:v>
                </c:pt>
                <c:pt idx="548">
                  <c:v>1.575</c:v>
                </c:pt>
                <c:pt idx="549">
                  <c:v>1.5860000000000001</c:v>
                </c:pt>
                <c:pt idx="550">
                  <c:v>1.579</c:v>
                </c:pt>
                <c:pt idx="551">
                  <c:v>1.609</c:v>
                </c:pt>
                <c:pt idx="552">
                  <c:v>1.647</c:v>
                </c:pt>
                <c:pt idx="553">
                  <c:v>1.597</c:v>
                </c:pt>
                <c:pt idx="554">
                  <c:v>1.57</c:v>
                </c:pt>
                <c:pt idx="555">
                  <c:v>1.603</c:v>
                </c:pt>
                <c:pt idx="556">
                  <c:v>1.63</c:v>
                </c:pt>
                <c:pt idx="557">
                  <c:v>1.64</c:v>
                </c:pt>
                <c:pt idx="558">
                  <c:v>1.6379999999999999</c:v>
                </c:pt>
                <c:pt idx="559">
                  <c:v>1.641</c:v>
                </c:pt>
                <c:pt idx="560">
                  <c:v>1.6140000000000001</c:v>
                </c:pt>
                <c:pt idx="561">
                  <c:v>1.65</c:v>
                </c:pt>
                <c:pt idx="562">
                  <c:v>1.627</c:v>
                </c:pt>
                <c:pt idx="563">
                  <c:v>1.6579999999999999</c:v>
                </c:pt>
                <c:pt idx="564">
                  <c:v>1.6559999999999999</c:v>
                </c:pt>
                <c:pt idx="565">
                  <c:v>1.6719999999999999</c:v>
                </c:pt>
                <c:pt idx="566">
                  <c:v>1.6559999999999999</c:v>
                </c:pt>
                <c:pt idx="567">
                  <c:v>1.7130000000000001</c:v>
                </c:pt>
                <c:pt idx="568">
                  <c:v>1.655</c:v>
                </c:pt>
                <c:pt idx="569">
                  <c:v>1.6359999999999999</c:v>
                </c:pt>
                <c:pt idx="570">
                  <c:v>1.65</c:v>
                </c:pt>
                <c:pt idx="571">
                  <c:v>1.6579999999999999</c:v>
                </c:pt>
                <c:pt idx="572">
                  <c:v>1.65</c:v>
                </c:pt>
                <c:pt idx="573">
                  <c:v>1.6859999999999999</c:v>
                </c:pt>
                <c:pt idx="574">
                  <c:v>1.6930000000000001</c:v>
                </c:pt>
                <c:pt idx="575">
                  <c:v>1.7170000000000001</c:v>
                </c:pt>
                <c:pt idx="576">
                  <c:v>1.7</c:v>
                </c:pt>
                <c:pt idx="577">
                  <c:v>1.7370000000000001</c:v>
                </c:pt>
                <c:pt idx="578">
                  <c:v>1.7569999999999999</c:v>
                </c:pt>
                <c:pt idx="579">
                  <c:v>1.7689999999999999</c:v>
                </c:pt>
                <c:pt idx="580">
                  <c:v>1.762</c:v>
                </c:pt>
                <c:pt idx="581">
                  <c:v>1.7450000000000001</c:v>
                </c:pt>
                <c:pt idx="582">
                  <c:v>1.768</c:v>
                </c:pt>
                <c:pt idx="583">
                  <c:v>1.7270000000000001</c:v>
                </c:pt>
                <c:pt idx="584">
                  <c:v>1.6950000000000001</c:v>
                </c:pt>
                <c:pt idx="585">
                  <c:v>1.671</c:v>
                </c:pt>
                <c:pt idx="586">
                  <c:v>1.68</c:v>
                </c:pt>
                <c:pt idx="587">
                  <c:v>1.6339999999999999</c:v>
                </c:pt>
                <c:pt idx="588">
                  <c:v>1.635</c:v>
                </c:pt>
                <c:pt idx="589">
                  <c:v>1.64</c:v>
                </c:pt>
                <c:pt idx="590">
                  <c:v>1.657</c:v>
                </c:pt>
                <c:pt idx="591">
                  <c:v>1.6519999999999999</c:v>
                </c:pt>
                <c:pt idx="592">
                  <c:v>1.679</c:v>
                </c:pt>
                <c:pt idx="593">
                  <c:v>1.6279999999999999</c:v>
                </c:pt>
                <c:pt idx="594">
                  <c:v>1.649</c:v>
                </c:pt>
                <c:pt idx="595">
                  <c:v>1.6120000000000001</c:v>
                </c:pt>
                <c:pt idx="596">
                  <c:v>1.663</c:v>
                </c:pt>
                <c:pt idx="597">
                  <c:v>1.6639999999999999</c:v>
                </c:pt>
                <c:pt idx="598">
                  <c:v>1.655</c:v>
                </c:pt>
                <c:pt idx="599">
                  <c:v>1.6339999999999999</c:v>
                </c:pt>
                <c:pt idx="600">
                  <c:v>1.627</c:v>
                </c:pt>
                <c:pt idx="601">
                  <c:v>1.6020000000000001</c:v>
                </c:pt>
                <c:pt idx="602">
                  <c:v>1.625</c:v>
                </c:pt>
                <c:pt idx="603">
                  <c:v>1.6060000000000001</c:v>
                </c:pt>
                <c:pt idx="604">
                  <c:v>1.637</c:v>
                </c:pt>
                <c:pt idx="605">
                  <c:v>1.63</c:v>
                </c:pt>
                <c:pt idx="606">
                  <c:v>1.627</c:v>
                </c:pt>
                <c:pt idx="607">
                  <c:v>1.659</c:v>
                </c:pt>
                <c:pt idx="608">
                  <c:v>1.663</c:v>
                </c:pt>
                <c:pt idx="609">
                  <c:v>1.6559999999999999</c:v>
                </c:pt>
                <c:pt idx="610">
                  <c:v>1.6930000000000001</c:v>
                </c:pt>
                <c:pt idx="611">
                  <c:v>1.67</c:v>
                </c:pt>
                <c:pt idx="612">
                  <c:v>1.651</c:v>
                </c:pt>
                <c:pt idx="613">
                  <c:v>1.64</c:v>
                </c:pt>
                <c:pt idx="614">
                  <c:v>1.621</c:v>
                </c:pt>
                <c:pt idx="615">
                  <c:v>1.7050000000000001</c:v>
                </c:pt>
                <c:pt idx="616">
                  <c:v>1.722</c:v>
                </c:pt>
                <c:pt idx="617">
                  <c:v>1.7110000000000001</c:v>
                </c:pt>
                <c:pt idx="618">
                  <c:v>1.774</c:v>
                </c:pt>
                <c:pt idx="619">
                  <c:v>1.7989999999999999</c:v>
                </c:pt>
                <c:pt idx="620">
                  <c:v>1.786</c:v>
                </c:pt>
                <c:pt idx="621">
                  <c:v>1.7789999999999999</c:v>
                </c:pt>
                <c:pt idx="622">
                  <c:v>1.754</c:v>
                </c:pt>
                <c:pt idx="623">
                  <c:v>1.7549999999999999</c:v>
                </c:pt>
                <c:pt idx="624">
                  <c:v>1.7270000000000001</c:v>
                </c:pt>
                <c:pt idx="625">
                  <c:v>1.681</c:v>
                </c:pt>
                <c:pt idx="626">
                  <c:v>1.6879999999999999</c:v>
                </c:pt>
                <c:pt idx="627">
                  <c:v>1.6910000000000001</c:v>
                </c:pt>
                <c:pt idx="628">
                  <c:v>1.702</c:v>
                </c:pt>
                <c:pt idx="629">
                  <c:v>1.728</c:v>
                </c:pt>
                <c:pt idx="630">
                  <c:v>1.6759999999999999</c:v>
                </c:pt>
                <c:pt idx="631">
                  <c:v>1.6439999999999999</c:v>
                </c:pt>
                <c:pt idx="632">
                  <c:v>1.639</c:v>
                </c:pt>
                <c:pt idx="633">
                  <c:v>1.621</c:v>
                </c:pt>
                <c:pt idx="634">
                  <c:v>1.589</c:v>
                </c:pt>
                <c:pt idx="635">
                  <c:v>1.651</c:v>
                </c:pt>
                <c:pt idx="636">
                  <c:v>1.647</c:v>
                </c:pt>
                <c:pt idx="637">
                  <c:v>1.7170000000000001</c:v>
                </c:pt>
                <c:pt idx="638">
                  <c:v>1.7849999999999999</c:v>
                </c:pt>
                <c:pt idx="639">
                  <c:v>1.8029999999999999</c:v>
                </c:pt>
                <c:pt idx="640">
                  <c:v>1.7390000000000001</c:v>
                </c:pt>
                <c:pt idx="641">
                  <c:v>1.734</c:v>
                </c:pt>
                <c:pt idx="642">
                  <c:v>1.7709999999999999</c:v>
                </c:pt>
                <c:pt idx="643">
                  <c:v>1.7370000000000001</c:v>
                </c:pt>
                <c:pt idx="644">
                  <c:v>1.798</c:v>
                </c:pt>
                <c:pt idx="645">
                  <c:v>1.84</c:v>
                </c:pt>
                <c:pt idx="646">
                  <c:v>1.8089999999999999</c:v>
                </c:pt>
                <c:pt idx="647">
                  <c:v>1.8540000000000001</c:v>
                </c:pt>
                <c:pt idx="648">
                  <c:v>1.8009999999999999</c:v>
                </c:pt>
                <c:pt idx="649">
                  <c:v>1.8169999999999999</c:v>
                </c:pt>
                <c:pt idx="650">
                  <c:v>1.821</c:v>
                </c:pt>
                <c:pt idx="651">
                  <c:v>1.8069999999999999</c:v>
                </c:pt>
                <c:pt idx="652">
                  <c:v>1.819</c:v>
                </c:pt>
                <c:pt idx="653">
                  <c:v>1.8580000000000001</c:v>
                </c:pt>
                <c:pt idx="654">
                  <c:v>1.893</c:v>
                </c:pt>
                <c:pt idx="655">
                  <c:v>1.9259999999999999</c:v>
                </c:pt>
                <c:pt idx="656">
                  <c:v>1.8879999999999999</c:v>
                </c:pt>
                <c:pt idx="657">
                  <c:v>2.008</c:v>
                </c:pt>
                <c:pt idx="658">
                  <c:v>2.0310000000000001</c:v>
                </c:pt>
                <c:pt idx="659">
                  <c:v>1.9970000000000001</c:v>
                </c:pt>
                <c:pt idx="660">
                  <c:v>2.0299999999999998</c:v>
                </c:pt>
                <c:pt idx="661">
                  <c:v>1.9930000000000001</c:v>
                </c:pt>
                <c:pt idx="662">
                  <c:v>1.9510000000000001</c:v>
                </c:pt>
                <c:pt idx="663">
                  <c:v>1.9219999999999999</c:v>
                </c:pt>
                <c:pt idx="664">
                  <c:v>1.911</c:v>
                </c:pt>
                <c:pt idx="665">
                  <c:v>1.921</c:v>
                </c:pt>
                <c:pt idx="666">
                  <c:v>1.89</c:v>
                </c:pt>
                <c:pt idx="667">
                  <c:v>1.8280000000000001</c:v>
                </c:pt>
                <c:pt idx="668">
                  <c:v>1.7649999999999999</c:v>
                </c:pt>
                <c:pt idx="669">
                  <c:v>1.706</c:v>
                </c:pt>
                <c:pt idx="670">
                  <c:v>1.754</c:v>
                </c:pt>
                <c:pt idx="671">
                  <c:v>1.8029999999999999</c:v>
                </c:pt>
                <c:pt idx="672">
                  <c:v>1.819</c:v>
                </c:pt>
                <c:pt idx="673">
                  <c:v>1.8009999999999999</c:v>
                </c:pt>
                <c:pt idx="674">
                  <c:v>1.8380000000000001</c:v>
                </c:pt>
                <c:pt idx="675">
                  <c:v>1.891</c:v>
                </c:pt>
                <c:pt idx="676">
                  <c:v>1.86</c:v>
                </c:pt>
                <c:pt idx="677">
                  <c:v>1.8140000000000001</c:v>
                </c:pt>
                <c:pt idx="678">
                  <c:v>1.7849999999999999</c:v>
                </c:pt>
                <c:pt idx="679">
                  <c:v>1.7689999999999999</c:v>
                </c:pt>
                <c:pt idx="680">
                  <c:v>1.7070000000000001</c:v>
                </c:pt>
                <c:pt idx="681">
                  <c:v>1.746</c:v>
                </c:pt>
                <c:pt idx="682">
                  <c:v>1.7450000000000001</c:v>
                </c:pt>
                <c:pt idx="683">
                  <c:v>1.8049999999999999</c:v>
                </c:pt>
                <c:pt idx="684">
                  <c:v>1.821</c:v>
                </c:pt>
                <c:pt idx="685">
                  <c:v>1.831</c:v>
                </c:pt>
                <c:pt idx="686">
                  <c:v>1.8149999999999999</c:v>
                </c:pt>
                <c:pt idx="687">
                  <c:v>1.849</c:v>
                </c:pt>
                <c:pt idx="688">
                  <c:v>1.8480000000000001</c:v>
                </c:pt>
                <c:pt idx="689">
                  <c:v>1.865</c:v>
                </c:pt>
                <c:pt idx="690">
                  <c:v>1.88</c:v>
                </c:pt>
                <c:pt idx="691">
                  <c:v>1.837</c:v>
                </c:pt>
                <c:pt idx="692">
                  <c:v>1.772</c:v>
                </c:pt>
                <c:pt idx="693">
                  <c:v>1.8420000000000001</c:v>
                </c:pt>
                <c:pt idx="694">
                  <c:v>1.8680000000000001</c:v>
                </c:pt>
                <c:pt idx="695">
                  <c:v>1.849</c:v>
                </c:pt>
                <c:pt idx="696">
                  <c:v>1.7330000000000001</c:v>
                </c:pt>
                <c:pt idx="697">
                  <c:v>1.8140000000000001</c:v>
                </c:pt>
                <c:pt idx="698">
                  <c:v>1.784</c:v>
                </c:pt>
                <c:pt idx="699">
                  <c:v>1.8</c:v>
                </c:pt>
                <c:pt idx="700">
                  <c:v>1.7969999999999999</c:v>
                </c:pt>
                <c:pt idx="701">
                  <c:v>1.794</c:v>
                </c:pt>
                <c:pt idx="702">
                  <c:v>1.8420000000000001</c:v>
                </c:pt>
                <c:pt idx="703">
                  <c:v>1.7609999999999999</c:v>
                </c:pt>
                <c:pt idx="704">
                  <c:v>1.845</c:v>
                </c:pt>
                <c:pt idx="705">
                  <c:v>1.853</c:v>
                </c:pt>
                <c:pt idx="706">
                  <c:v>1.8360000000000001</c:v>
                </c:pt>
                <c:pt idx="707">
                  <c:v>1.86</c:v>
                </c:pt>
                <c:pt idx="708">
                  <c:v>1.921</c:v>
                </c:pt>
                <c:pt idx="709">
                  <c:v>1.9570000000000001</c:v>
                </c:pt>
                <c:pt idx="710">
                  <c:v>1.962</c:v>
                </c:pt>
                <c:pt idx="711">
                  <c:v>1.9510000000000001</c:v>
                </c:pt>
                <c:pt idx="712">
                  <c:v>1.972</c:v>
                </c:pt>
                <c:pt idx="713">
                  <c:v>1.9530000000000001</c:v>
                </c:pt>
                <c:pt idx="714">
                  <c:v>2.0009999999999999</c:v>
                </c:pt>
                <c:pt idx="715">
                  <c:v>2.0219999999999998</c:v>
                </c:pt>
                <c:pt idx="716">
                  <c:v>1.9850000000000001</c:v>
                </c:pt>
                <c:pt idx="717">
                  <c:v>1.849</c:v>
                </c:pt>
                <c:pt idx="718">
                  <c:v>1.8260000000000001</c:v>
                </c:pt>
                <c:pt idx="719">
                  <c:v>1.8360000000000001</c:v>
                </c:pt>
                <c:pt idx="720">
                  <c:v>1.7869999999999999</c:v>
                </c:pt>
                <c:pt idx="721">
                  <c:v>1.748</c:v>
                </c:pt>
                <c:pt idx="722">
                  <c:v>1.7949999999999999</c:v>
                </c:pt>
                <c:pt idx="723">
                  <c:v>1.8029999999999999</c:v>
                </c:pt>
                <c:pt idx="724">
                  <c:v>1.7829999999999999</c:v>
                </c:pt>
                <c:pt idx="725">
                  <c:v>1.8560000000000001</c:v>
                </c:pt>
                <c:pt idx="726">
                  <c:v>1.8</c:v>
                </c:pt>
                <c:pt idx="727">
                  <c:v>1.7390000000000001</c:v>
                </c:pt>
                <c:pt idx="728">
                  <c:v>1.7589999999999999</c:v>
                </c:pt>
                <c:pt idx="729">
                  <c:v>1.804</c:v>
                </c:pt>
                <c:pt idx="730">
                  <c:v>1.8009999999999999</c:v>
                </c:pt>
                <c:pt idx="731">
                  <c:v>1.7390000000000001</c:v>
                </c:pt>
                <c:pt idx="732">
                  <c:v>1.74</c:v>
                </c:pt>
                <c:pt idx="733">
                  <c:v>1.7689999999999999</c:v>
                </c:pt>
                <c:pt idx="734">
                  <c:v>1.722</c:v>
                </c:pt>
                <c:pt idx="735">
                  <c:v>1.66</c:v>
                </c:pt>
                <c:pt idx="736">
                  <c:v>1.643</c:v>
                </c:pt>
                <c:pt idx="737">
                  <c:v>1.6579999999999999</c:v>
                </c:pt>
                <c:pt idx="738">
                  <c:v>1.534</c:v>
                </c:pt>
                <c:pt idx="739">
                  <c:v>1.4510000000000001</c:v>
                </c:pt>
                <c:pt idx="740">
                  <c:v>1.3109999999999999</c:v>
                </c:pt>
                <c:pt idx="741">
                  <c:v>1.2709999999999999</c:v>
                </c:pt>
                <c:pt idx="742">
                  <c:v>1.214</c:v>
                </c:pt>
                <c:pt idx="743">
                  <c:v>1.25</c:v>
                </c:pt>
                <c:pt idx="744">
                  <c:v>1.2470000000000001</c:v>
                </c:pt>
                <c:pt idx="745">
                  <c:v>1.2809999999999999</c:v>
                </c:pt>
                <c:pt idx="746">
                  <c:v>1.292</c:v>
                </c:pt>
                <c:pt idx="747">
                  <c:v>1.31</c:v>
                </c:pt>
                <c:pt idx="748">
                  <c:v>1.333</c:v>
                </c:pt>
                <c:pt idx="749">
                  <c:v>1.29</c:v>
                </c:pt>
                <c:pt idx="750">
                  <c:v>1.264</c:v>
                </c:pt>
                <c:pt idx="751">
                  <c:v>1.272</c:v>
                </c:pt>
                <c:pt idx="752">
                  <c:v>1.2490000000000001</c:v>
                </c:pt>
                <c:pt idx="753">
                  <c:v>1.262</c:v>
                </c:pt>
                <c:pt idx="754">
                  <c:v>1.236</c:v>
                </c:pt>
                <c:pt idx="755">
                  <c:v>1.234</c:v>
                </c:pt>
                <c:pt idx="756">
                  <c:v>1.2589999999999999</c:v>
                </c:pt>
                <c:pt idx="757">
                  <c:v>1.29</c:v>
                </c:pt>
                <c:pt idx="758">
                  <c:v>1.2689999999999999</c:v>
                </c:pt>
                <c:pt idx="759">
                  <c:v>1.2969999999999999</c:v>
                </c:pt>
                <c:pt idx="760">
                  <c:v>1.302</c:v>
                </c:pt>
                <c:pt idx="761">
                  <c:v>1.266</c:v>
                </c:pt>
                <c:pt idx="762">
                  <c:v>1.2869999999999999</c:v>
                </c:pt>
                <c:pt idx="763">
                  <c:v>1.2470000000000001</c:v>
                </c:pt>
                <c:pt idx="764">
                  <c:v>1.232</c:v>
                </c:pt>
                <c:pt idx="765">
                  <c:v>1.1859999999999999</c:v>
                </c:pt>
                <c:pt idx="766">
                  <c:v>1.1519999999999999</c:v>
                </c:pt>
                <c:pt idx="767">
                  <c:v>1.1160000000000001</c:v>
                </c:pt>
                <c:pt idx="768">
                  <c:v>1.135</c:v>
                </c:pt>
                <c:pt idx="769">
                  <c:v>1.123</c:v>
                </c:pt>
                <c:pt idx="770">
                  <c:v>1.131</c:v>
                </c:pt>
                <c:pt idx="771">
                  <c:v>1.1679999999999999</c:v>
                </c:pt>
                <c:pt idx="772">
                  <c:v>1.181</c:v>
                </c:pt>
                <c:pt idx="773">
                  <c:v>1.2050000000000001</c:v>
                </c:pt>
                <c:pt idx="774">
                  <c:v>1.216</c:v>
                </c:pt>
                <c:pt idx="775">
                  <c:v>1.234</c:v>
                </c:pt>
                <c:pt idx="776">
                  <c:v>1.212</c:v>
                </c:pt>
                <c:pt idx="777">
                  <c:v>1.1919999999999999</c:v>
                </c:pt>
                <c:pt idx="778">
                  <c:v>1.2210000000000001</c:v>
                </c:pt>
                <c:pt idx="779">
                  <c:v>1.26</c:v>
                </c:pt>
                <c:pt idx="780">
                  <c:v>1.2110000000000001</c:v>
                </c:pt>
                <c:pt idx="781">
                  <c:v>1.232</c:v>
                </c:pt>
                <c:pt idx="782">
                  <c:v>1.1890000000000001</c:v>
                </c:pt>
                <c:pt idx="783">
                  <c:v>1.131</c:v>
                </c:pt>
                <c:pt idx="784">
                  <c:v>1.123</c:v>
                </c:pt>
                <c:pt idx="785">
                  <c:v>1.2010000000000001</c:v>
                </c:pt>
                <c:pt idx="786">
                  <c:v>1.19</c:v>
                </c:pt>
                <c:pt idx="787">
                  <c:v>1.2070000000000001</c:v>
                </c:pt>
                <c:pt idx="788">
                  <c:v>1.1890000000000001</c:v>
                </c:pt>
                <c:pt idx="789">
                  <c:v>1.24</c:v>
                </c:pt>
                <c:pt idx="790">
                  <c:v>1.161</c:v>
                </c:pt>
                <c:pt idx="791">
                  <c:v>1.141</c:v>
                </c:pt>
                <c:pt idx="792">
                  <c:v>1.131</c:v>
                </c:pt>
                <c:pt idx="793">
                  <c:v>1.131</c:v>
                </c:pt>
                <c:pt idx="794">
                  <c:v>1.1579999999999999</c:v>
                </c:pt>
                <c:pt idx="795">
                  <c:v>1.1040000000000001</c:v>
                </c:pt>
                <c:pt idx="796">
                  <c:v>1.125</c:v>
                </c:pt>
                <c:pt idx="797">
                  <c:v>1.155</c:v>
                </c:pt>
                <c:pt idx="798">
                  <c:v>1.125</c:v>
                </c:pt>
                <c:pt idx="799">
                  <c:v>1.0920000000000001</c:v>
                </c:pt>
                <c:pt idx="800">
                  <c:v>1.141</c:v>
                </c:pt>
                <c:pt idx="801">
                  <c:v>1.071</c:v>
                </c:pt>
                <c:pt idx="802">
                  <c:v>1.1040000000000001</c:v>
                </c:pt>
                <c:pt idx="803">
                  <c:v>1.1399999999999999</c:v>
                </c:pt>
                <c:pt idx="804">
                  <c:v>1.1319999999999999</c:v>
                </c:pt>
                <c:pt idx="805">
                  <c:v>1.0249999999999999</c:v>
                </c:pt>
                <c:pt idx="806">
                  <c:v>1.0629999999999999</c:v>
                </c:pt>
                <c:pt idx="807">
                  <c:v>1.0860000000000001</c:v>
                </c:pt>
                <c:pt idx="808">
                  <c:v>1.0680000000000001</c:v>
                </c:pt>
                <c:pt idx="809">
                  <c:v>1.0149999999999999</c:v>
                </c:pt>
                <c:pt idx="810">
                  <c:v>1.0720000000000001</c:v>
                </c:pt>
                <c:pt idx="811">
                  <c:v>1.075</c:v>
                </c:pt>
                <c:pt idx="812">
                  <c:v>1.135</c:v>
                </c:pt>
                <c:pt idx="813">
                  <c:v>1.139</c:v>
                </c:pt>
                <c:pt idx="814">
                  <c:v>1.115</c:v>
                </c:pt>
                <c:pt idx="815">
                  <c:v>1.0960000000000001</c:v>
                </c:pt>
                <c:pt idx="816">
                  <c:v>1.135</c:v>
                </c:pt>
                <c:pt idx="817">
                  <c:v>1.109</c:v>
                </c:pt>
                <c:pt idx="818">
                  <c:v>1.1319999999999999</c:v>
                </c:pt>
                <c:pt idx="819">
                  <c:v>1.1000000000000001</c:v>
                </c:pt>
                <c:pt idx="820">
                  <c:v>1.0900000000000001</c:v>
                </c:pt>
                <c:pt idx="821">
                  <c:v>1.052</c:v>
                </c:pt>
                <c:pt idx="822">
                  <c:v>1.0780000000000001</c:v>
                </c:pt>
                <c:pt idx="823">
                  <c:v>1.016</c:v>
                </c:pt>
                <c:pt idx="824">
                  <c:v>0.94199999999999995</c:v>
                </c:pt>
                <c:pt idx="825">
                  <c:v>0.95699999999999996</c:v>
                </c:pt>
                <c:pt idx="826">
                  <c:v>0.94199999999999995</c:v>
                </c:pt>
                <c:pt idx="827">
                  <c:v>0.93600000000000005</c:v>
                </c:pt>
                <c:pt idx="828">
                  <c:v>0.99099999999999999</c:v>
                </c:pt>
                <c:pt idx="829">
                  <c:v>0.99399999999999999</c:v>
                </c:pt>
                <c:pt idx="830">
                  <c:v>1.0529999999999999</c:v>
                </c:pt>
                <c:pt idx="831">
                  <c:v>1.004</c:v>
                </c:pt>
                <c:pt idx="832">
                  <c:v>0.97099999999999997</c:v>
                </c:pt>
                <c:pt idx="833">
                  <c:v>1.0580000000000001</c:v>
                </c:pt>
                <c:pt idx="834">
                  <c:v>1.242</c:v>
                </c:pt>
                <c:pt idx="835">
                  <c:v>1.1850000000000001</c:v>
                </c:pt>
                <c:pt idx="836">
                  <c:v>1.208</c:v>
                </c:pt>
                <c:pt idx="837">
                  <c:v>1.194</c:v>
                </c:pt>
                <c:pt idx="838">
                  <c:v>1.117</c:v>
                </c:pt>
                <c:pt idx="839">
                  <c:v>1.0980000000000001</c:v>
                </c:pt>
                <c:pt idx="840">
                  <c:v>1.077</c:v>
                </c:pt>
                <c:pt idx="841">
                  <c:v>1.143</c:v>
                </c:pt>
                <c:pt idx="842">
                  <c:v>1.1319999999999999</c:v>
                </c:pt>
                <c:pt idx="843">
                  <c:v>1.177</c:v>
                </c:pt>
                <c:pt idx="844">
                  <c:v>1.228</c:v>
                </c:pt>
                <c:pt idx="845">
                  <c:v>1.2430000000000001</c:v>
                </c:pt>
                <c:pt idx="846">
                  <c:v>1.242</c:v>
                </c:pt>
                <c:pt idx="847">
                  <c:v>1.2629999999999999</c:v>
                </c:pt>
                <c:pt idx="848">
                  <c:v>1.244</c:v>
                </c:pt>
                <c:pt idx="849">
                  <c:v>1.3640000000000001</c:v>
                </c:pt>
                <c:pt idx="850">
                  <c:v>1.3959999999999999</c:v>
                </c:pt>
                <c:pt idx="851">
                  <c:v>1.389</c:v>
                </c:pt>
                <c:pt idx="852">
                  <c:v>1.4059999999999999</c:v>
                </c:pt>
                <c:pt idx="853">
                  <c:v>1.367</c:v>
                </c:pt>
                <c:pt idx="854">
                  <c:v>1.4159999999999999</c:v>
                </c:pt>
                <c:pt idx="855">
                  <c:v>1.4219999999999999</c:v>
                </c:pt>
                <c:pt idx="856">
                  <c:v>1.387</c:v>
                </c:pt>
                <c:pt idx="857">
                  <c:v>1.38</c:v>
                </c:pt>
                <c:pt idx="858">
                  <c:v>1.395</c:v>
                </c:pt>
                <c:pt idx="859">
                  <c:v>1.4019999999999999</c:v>
                </c:pt>
                <c:pt idx="860">
                  <c:v>1.3160000000000001</c:v>
                </c:pt>
                <c:pt idx="861">
                  <c:v>1.2769999999999999</c:v>
                </c:pt>
                <c:pt idx="862">
                  <c:v>1.2270000000000001</c:v>
                </c:pt>
                <c:pt idx="863">
                  <c:v>1.256</c:v>
                </c:pt>
                <c:pt idx="864">
                  <c:v>1.2230000000000001</c:v>
                </c:pt>
                <c:pt idx="865">
                  <c:v>1.23</c:v>
                </c:pt>
                <c:pt idx="866">
                  <c:v>1.216</c:v>
                </c:pt>
                <c:pt idx="867">
                  <c:v>1.2509999999999999</c:v>
                </c:pt>
                <c:pt idx="868">
                  <c:v>1.2230000000000001</c:v>
                </c:pt>
                <c:pt idx="869">
                  <c:v>1.254</c:v>
                </c:pt>
                <c:pt idx="870">
                  <c:v>1.2749999999999999</c:v>
                </c:pt>
                <c:pt idx="871">
                  <c:v>1.3149999999999999</c:v>
                </c:pt>
                <c:pt idx="872">
                  <c:v>1.3069999999999999</c:v>
                </c:pt>
                <c:pt idx="873">
                  <c:v>1.3360000000000001</c:v>
                </c:pt>
                <c:pt idx="874">
                  <c:v>1.415</c:v>
                </c:pt>
                <c:pt idx="875">
                  <c:v>1.399</c:v>
                </c:pt>
                <c:pt idx="876">
                  <c:v>1.377</c:v>
                </c:pt>
                <c:pt idx="877">
                  <c:v>1.3520000000000001</c:v>
                </c:pt>
                <c:pt idx="878">
                  <c:v>1.3440000000000001</c:v>
                </c:pt>
                <c:pt idx="879">
                  <c:v>1.2809999999999999</c:v>
                </c:pt>
                <c:pt idx="880">
                  <c:v>1.2569999999999999</c:v>
                </c:pt>
                <c:pt idx="881">
                  <c:v>1.24</c:v>
                </c:pt>
                <c:pt idx="882">
                  <c:v>1.2809999999999999</c:v>
                </c:pt>
                <c:pt idx="883">
                  <c:v>1.2470000000000001</c:v>
                </c:pt>
                <c:pt idx="884">
                  <c:v>1.2450000000000001</c:v>
                </c:pt>
                <c:pt idx="885">
                  <c:v>1.1910000000000001</c:v>
                </c:pt>
                <c:pt idx="886">
                  <c:v>1.1859999999999999</c:v>
                </c:pt>
                <c:pt idx="887">
                  <c:v>1.1739999999999999</c:v>
                </c:pt>
                <c:pt idx="888">
                  <c:v>1.2370000000000001</c:v>
                </c:pt>
                <c:pt idx="889">
                  <c:v>1.2130000000000001</c:v>
                </c:pt>
                <c:pt idx="890">
                  <c:v>1.2430000000000001</c:v>
                </c:pt>
                <c:pt idx="891">
                  <c:v>1.2529999999999999</c:v>
                </c:pt>
                <c:pt idx="892">
                  <c:v>1.2450000000000001</c:v>
                </c:pt>
                <c:pt idx="893">
                  <c:v>1.2989999999999999</c:v>
                </c:pt>
                <c:pt idx="894">
                  <c:v>1.325</c:v>
                </c:pt>
                <c:pt idx="895">
                  <c:v>1.4370000000000001</c:v>
                </c:pt>
                <c:pt idx="896">
                  <c:v>1.413</c:v>
                </c:pt>
                <c:pt idx="897">
                  <c:v>1.4710000000000001</c:v>
                </c:pt>
                <c:pt idx="898">
                  <c:v>1.4390000000000001</c:v>
                </c:pt>
                <c:pt idx="899">
                  <c:v>1.3959999999999999</c:v>
                </c:pt>
                <c:pt idx="900">
                  <c:v>1.4330000000000001</c:v>
                </c:pt>
                <c:pt idx="901">
                  <c:v>1.4430000000000001</c:v>
                </c:pt>
                <c:pt idx="902">
                  <c:v>1.5529999999999999</c:v>
                </c:pt>
                <c:pt idx="903">
                  <c:v>1.5409999999999999</c:v>
                </c:pt>
                <c:pt idx="904">
                  <c:v>1.56</c:v>
                </c:pt>
                <c:pt idx="905">
                  <c:v>1.516</c:v>
                </c:pt>
                <c:pt idx="906">
                  <c:v>1.452</c:v>
                </c:pt>
                <c:pt idx="907">
                  <c:v>1.411</c:v>
                </c:pt>
                <c:pt idx="908">
                  <c:v>1.4990000000000001</c:v>
                </c:pt>
                <c:pt idx="909">
                  <c:v>1.4570000000000001</c:v>
                </c:pt>
                <c:pt idx="910">
                  <c:v>1.43</c:v>
                </c:pt>
                <c:pt idx="911">
                  <c:v>1.4279999999999999</c:v>
                </c:pt>
                <c:pt idx="912">
                  <c:v>1.4059999999999999</c:v>
                </c:pt>
                <c:pt idx="913">
                  <c:v>1.3049999999999999</c:v>
                </c:pt>
                <c:pt idx="914">
                  <c:v>1.3340000000000001</c:v>
                </c:pt>
                <c:pt idx="915">
                  <c:v>1.2649999999999999</c:v>
                </c:pt>
                <c:pt idx="916">
                  <c:v>1.3</c:v>
                </c:pt>
                <c:pt idx="917">
                  <c:v>1.2829999999999999</c:v>
                </c:pt>
                <c:pt idx="918">
                  <c:v>1.3169999999999999</c:v>
                </c:pt>
                <c:pt idx="919">
                  <c:v>1.3149999999999999</c:v>
                </c:pt>
                <c:pt idx="920">
                  <c:v>1.288</c:v>
                </c:pt>
                <c:pt idx="921">
                  <c:v>1.3560000000000001</c:v>
                </c:pt>
                <c:pt idx="922">
                  <c:v>1.3069999999999999</c:v>
                </c:pt>
                <c:pt idx="923">
                  <c:v>1.302</c:v>
                </c:pt>
                <c:pt idx="924">
                  <c:v>1.222</c:v>
                </c:pt>
                <c:pt idx="925">
                  <c:v>1.214</c:v>
                </c:pt>
                <c:pt idx="926">
                  <c:v>1.252</c:v>
                </c:pt>
                <c:pt idx="927">
                  <c:v>1.25</c:v>
                </c:pt>
                <c:pt idx="928">
                  <c:v>1.331</c:v>
                </c:pt>
                <c:pt idx="929">
                  <c:v>1.3180000000000001</c:v>
                </c:pt>
                <c:pt idx="930">
                  <c:v>1.3640000000000001</c:v>
                </c:pt>
                <c:pt idx="931">
                  <c:v>1.347</c:v>
                </c:pt>
                <c:pt idx="932">
                  <c:v>1.4510000000000001</c:v>
                </c:pt>
                <c:pt idx="933">
                  <c:v>1.4159999999999999</c:v>
                </c:pt>
                <c:pt idx="934">
                  <c:v>1.4890000000000001</c:v>
                </c:pt>
                <c:pt idx="935">
                  <c:v>1.506</c:v>
                </c:pt>
                <c:pt idx="936">
                  <c:v>1.522</c:v>
                </c:pt>
                <c:pt idx="937">
                  <c:v>1.534</c:v>
                </c:pt>
                <c:pt idx="938">
                  <c:v>1.5780000000000001</c:v>
                </c:pt>
                <c:pt idx="939">
                  <c:v>1.546</c:v>
                </c:pt>
                <c:pt idx="940">
                  <c:v>1.5169999999999999</c:v>
                </c:pt>
                <c:pt idx="941">
                  <c:v>1.587</c:v>
                </c:pt>
                <c:pt idx="942">
                  <c:v>1.5529999999999999</c:v>
                </c:pt>
                <c:pt idx="943">
                  <c:v>1.61</c:v>
                </c:pt>
                <c:pt idx="944">
                  <c:v>1.6220000000000001</c:v>
                </c:pt>
                <c:pt idx="945">
                  <c:v>1.639</c:v>
                </c:pt>
                <c:pt idx="946">
                  <c:v>1.6970000000000001</c:v>
                </c:pt>
                <c:pt idx="947">
                  <c:v>1.661</c:v>
                </c:pt>
                <c:pt idx="948">
                  <c:v>1.702</c:v>
                </c:pt>
                <c:pt idx="949">
                  <c:v>1.744</c:v>
                </c:pt>
                <c:pt idx="950">
                  <c:v>1.8140000000000001</c:v>
                </c:pt>
                <c:pt idx="951">
                  <c:v>1.837</c:v>
                </c:pt>
                <c:pt idx="952">
                  <c:v>1.865</c:v>
                </c:pt>
                <c:pt idx="953">
                  <c:v>1.9</c:v>
                </c:pt>
                <c:pt idx="954">
                  <c:v>1.913</c:v>
                </c:pt>
                <c:pt idx="955">
                  <c:v>1.8420000000000001</c:v>
                </c:pt>
                <c:pt idx="956">
                  <c:v>1.841</c:v>
                </c:pt>
                <c:pt idx="957">
                  <c:v>1.8480000000000001</c:v>
                </c:pt>
                <c:pt idx="958">
                  <c:v>1.8340000000000001</c:v>
                </c:pt>
                <c:pt idx="959">
                  <c:v>1.7969999999999999</c:v>
                </c:pt>
                <c:pt idx="960">
                  <c:v>1.8029999999999999</c:v>
                </c:pt>
                <c:pt idx="961">
                  <c:v>1.831</c:v>
                </c:pt>
                <c:pt idx="962">
                  <c:v>1.88</c:v>
                </c:pt>
                <c:pt idx="963">
                  <c:v>1.8320000000000001</c:v>
                </c:pt>
                <c:pt idx="964">
                  <c:v>1.794</c:v>
                </c:pt>
                <c:pt idx="965">
                  <c:v>1.694</c:v>
                </c:pt>
                <c:pt idx="966">
                  <c:v>1.8160000000000001</c:v>
                </c:pt>
                <c:pt idx="967">
                  <c:v>1.784</c:v>
                </c:pt>
                <c:pt idx="968">
                  <c:v>1.7989999999999999</c:v>
                </c:pt>
                <c:pt idx="969">
                  <c:v>1.8109999999999999</c:v>
                </c:pt>
                <c:pt idx="970">
                  <c:v>1.8480000000000001</c:v>
                </c:pt>
                <c:pt idx="971">
                  <c:v>1.8759999999999999</c:v>
                </c:pt>
                <c:pt idx="972">
                  <c:v>1.7689999999999999</c:v>
                </c:pt>
                <c:pt idx="973">
                  <c:v>1.72</c:v>
                </c:pt>
                <c:pt idx="974">
                  <c:v>1.7909999999999999</c:v>
                </c:pt>
                <c:pt idx="975">
                  <c:v>1.7869999999999999</c:v>
                </c:pt>
                <c:pt idx="976">
                  <c:v>1.8120000000000001</c:v>
                </c:pt>
                <c:pt idx="977">
                  <c:v>1.8120000000000001</c:v>
                </c:pt>
                <c:pt idx="978">
                  <c:v>1.8180000000000001</c:v>
                </c:pt>
                <c:pt idx="979">
                  <c:v>1.84</c:v>
                </c:pt>
                <c:pt idx="980">
                  <c:v>1.8280000000000001</c:v>
                </c:pt>
                <c:pt idx="981">
                  <c:v>1.841</c:v>
                </c:pt>
                <c:pt idx="982">
                  <c:v>1.82</c:v>
                </c:pt>
                <c:pt idx="983">
                  <c:v>1.8240000000000001</c:v>
                </c:pt>
                <c:pt idx="984">
                  <c:v>1.8169999999999999</c:v>
                </c:pt>
                <c:pt idx="985">
                  <c:v>1.88</c:v>
                </c:pt>
                <c:pt idx="986">
                  <c:v>1.89</c:v>
                </c:pt>
                <c:pt idx="987">
                  <c:v>1.9019999999999999</c:v>
                </c:pt>
                <c:pt idx="988">
                  <c:v>1.893</c:v>
                </c:pt>
                <c:pt idx="989">
                  <c:v>1.786</c:v>
                </c:pt>
                <c:pt idx="990">
                  <c:v>1.786</c:v>
                </c:pt>
                <c:pt idx="991">
                  <c:v>1.744</c:v>
                </c:pt>
                <c:pt idx="992">
                  <c:v>1.706</c:v>
                </c:pt>
                <c:pt idx="993">
                  <c:v>1.6739999999999999</c:v>
                </c:pt>
                <c:pt idx="994">
                  <c:v>1.6870000000000001</c:v>
                </c:pt>
                <c:pt idx="995">
                  <c:v>1.625</c:v>
                </c:pt>
                <c:pt idx="996">
                  <c:v>1.5289999999999999</c:v>
                </c:pt>
                <c:pt idx="997">
                  <c:v>1.5620000000000001</c:v>
                </c:pt>
                <c:pt idx="998">
                  <c:v>1.585</c:v>
                </c:pt>
                <c:pt idx="999">
                  <c:v>1.514</c:v>
                </c:pt>
                <c:pt idx="1000">
                  <c:v>1.5129999999999999</c:v>
                </c:pt>
                <c:pt idx="1001">
                  <c:v>1.5489999999999999</c:v>
                </c:pt>
                <c:pt idx="1002">
                  <c:v>1.4990000000000001</c:v>
                </c:pt>
                <c:pt idx="1003">
                  <c:v>1.51</c:v>
                </c:pt>
                <c:pt idx="1004">
                  <c:v>1.4870000000000001</c:v>
                </c:pt>
                <c:pt idx="1005">
                  <c:v>1.4279999999999999</c:v>
                </c:pt>
                <c:pt idx="1006">
                  <c:v>1.5129999999999999</c:v>
                </c:pt>
                <c:pt idx="1007">
                  <c:v>1.5629999999999999</c:v>
                </c:pt>
                <c:pt idx="1008">
                  <c:v>1.569</c:v>
                </c:pt>
                <c:pt idx="1009">
                  <c:v>1.5409999999999999</c:v>
                </c:pt>
                <c:pt idx="1010">
                  <c:v>1.502</c:v>
                </c:pt>
                <c:pt idx="1011">
                  <c:v>1.5249999999999999</c:v>
                </c:pt>
                <c:pt idx="1012">
                  <c:v>1.4750000000000001</c:v>
                </c:pt>
                <c:pt idx="1013">
                  <c:v>1.5409999999999999</c:v>
                </c:pt>
                <c:pt idx="1014">
                  <c:v>1.53</c:v>
                </c:pt>
                <c:pt idx="1015">
                  <c:v>1.548</c:v>
                </c:pt>
                <c:pt idx="1016">
                  <c:v>1.5920000000000001</c:v>
                </c:pt>
                <c:pt idx="1017">
                  <c:v>1.651</c:v>
                </c:pt>
                <c:pt idx="1018">
                  <c:v>1.63</c:v>
                </c:pt>
                <c:pt idx="1019">
                  <c:v>1.65</c:v>
                </c:pt>
                <c:pt idx="1020">
                  <c:v>1.6319999999999999</c:v>
                </c:pt>
                <c:pt idx="1021">
                  <c:v>1.6990000000000001</c:v>
                </c:pt>
                <c:pt idx="1022">
                  <c:v>1.643</c:v>
                </c:pt>
                <c:pt idx="1023">
                  <c:v>1.6839999999999999</c:v>
                </c:pt>
                <c:pt idx="1024">
                  <c:v>1.806</c:v>
                </c:pt>
                <c:pt idx="1025">
                  <c:v>1.806</c:v>
                </c:pt>
                <c:pt idx="1026">
                  <c:v>1.7030000000000001</c:v>
                </c:pt>
                <c:pt idx="1027">
                  <c:v>1.708</c:v>
                </c:pt>
                <c:pt idx="1028">
                  <c:v>1.746</c:v>
                </c:pt>
                <c:pt idx="1029">
                  <c:v>1.728</c:v>
                </c:pt>
                <c:pt idx="1030">
                  <c:v>1.7190000000000001</c:v>
                </c:pt>
                <c:pt idx="1031">
                  <c:v>1.6679999999999999</c:v>
                </c:pt>
                <c:pt idx="1032">
                  <c:v>1.69</c:v>
                </c:pt>
                <c:pt idx="1033">
                  <c:v>1.7210000000000001</c:v>
                </c:pt>
                <c:pt idx="1034">
                  <c:v>1.698</c:v>
                </c:pt>
                <c:pt idx="1035">
                  <c:v>1.7629999999999999</c:v>
                </c:pt>
                <c:pt idx="1036">
                  <c:v>1.7190000000000001</c:v>
                </c:pt>
                <c:pt idx="1037">
                  <c:v>1.71</c:v>
                </c:pt>
                <c:pt idx="1038">
                  <c:v>1.6950000000000001</c:v>
                </c:pt>
                <c:pt idx="1039">
                  <c:v>1.62</c:v>
                </c:pt>
                <c:pt idx="1040">
                  <c:v>1.5629999999999999</c:v>
                </c:pt>
                <c:pt idx="1041">
                  <c:v>1.613</c:v>
                </c:pt>
                <c:pt idx="1042">
                  <c:v>1.6519999999999999</c:v>
                </c:pt>
                <c:pt idx="1043">
                  <c:v>1.6890000000000001</c:v>
                </c:pt>
                <c:pt idx="1044">
                  <c:v>1.768</c:v>
                </c:pt>
                <c:pt idx="1045">
                  <c:v>1.752</c:v>
                </c:pt>
                <c:pt idx="1046">
                  <c:v>1.7869999999999999</c:v>
                </c:pt>
                <c:pt idx="1047">
                  <c:v>1.762</c:v>
                </c:pt>
                <c:pt idx="1048">
                  <c:v>1.7150000000000001</c:v>
                </c:pt>
                <c:pt idx="1049">
                  <c:v>1.7130000000000001</c:v>
                </c:pt>
                <c:pt idx="1050">
                  <c:v>1.804</c:v>
                </c:pt>
                <c:pt idx="1051">
                  <c:v>1.758</c:v>
                </c:pt>
                <c:pt idx="1052">
                  <c:v>1.806</c:v>
                </c:pt>
                <c:pt idx="1053">
                  <c:v>1.843</c:v>
                </c:pt>
                <c:pt idx="1054">
                  <c:v>1.796</c:v>
                </c:pt>
                <c:pt idx="1055">
                  <c:v>1.7150000000000001</c:v>
                </c:pt>
                <c:pt idx="1056">
                  <c:v>1.73</c:v>
                </c:pt>
                <c:pt idx="1057">
                  <c:v>1.821</c:v>
                </c:pt>
                <c:pt idx="1058">
                  <c:v>1.827</c:v>
                </c:pt>
                <c:pt idx="1059">
                  <c:v>1.8029999999999999</c:v>
                </c:pt>
                <c:pt idx="1060">
                  <c:v>1.7709999999999999</c:v>
                </c:pt>
                <c:pt idx="1061">
                  <c:v>1.8260000000000001</c:v>
                </c:pt>
                <c:pt idx="1062">
                  <c:v>1.84</c:v>
                </c:pt>
                <c:pt idx="1063">
                  <c:v>1.8859999999999999</c:v>
                </c:pt>
                <c:pt idx="1064">
                  <c:v>1.8740000000000001</c:v>
                </c:pt>
                <c:pt idx="1065">
                  <c:v>1.927</c:v>
                </c:pt>
                <c:pt idx="1066">
                  <c:v>1.89</c:v>
                </c:pt>
                <c:pt idx="1067">
                  <c:v>1.88</c:v>
                </c:pt>
                <c:pt idx="1068">
                  <c:v>1.861</c:v>
                </c:pt>
                <c:pt idx="1069">
                  <c:v>1.8979999999999999</c:v>
                </c:pt>
                <c:pt idx="1070">
                  <c:v>1.9610000000000001</c:v>
                </c:pt>
                <c:pt idx="1071">
                  <c:v>1.901</c:v>
                </c:pt>
                <c:pt idx="1072">
                  <c:v>1.829</c:v>
                </c:pt>
                <c:pt idx="1073">
                  <c:v>1.72</c:v>
                </c:pt>
                <c:pt idx="1074">
                  <c:v>1.784</c:v>
                </c:pt>
                <c:pt idx="1075">
                  <c:v>1.798</c:v>
                </c:pt>
                <c:pt idx="1076">
                  <c:v>1.881</c:v>
                </c:pt>
                <c:pt idx="1077">
                  <c:v>1.9490000000000001</c:v>
                </c:pt>
                <c:pt idx="1078">
                  <c:v>1.8839999999999999</c:v>
                </c:pt>
                <c:pt idx="1079">
                  <c:v>1.857</c:v>
                </c:pt>
                <c:pt idx="1080">
                  <c:v>1.998</c:v>
                </c:pt>
                <c:pt idx="1081">
                  <c:v>1.948</c:v>
                </c:pt>
                <c:pt idx="1082">
                  <c:v>1.9179999999999999</c:v>
                </c:pt>
                <c:pt idx="1083">
                  <c:v>1.9490000000000001</c:v>
                </c:pt>
                <c:pt idx="1084">
                  <c:v>1.919</c:v>
                </c:pt>
                <c:pt idx="1085">
                  <c:v>1.8140000000000001</c:v>
                </c:pt>
                <c:pt idx="1086">
                  <c:v>1.881</c:v>
                </c:pt>
                <c:pt idx="1087">
                  <c:v>1.873</c:v>
                </c:pt>
                <c:pt idx="1088">
                  <c:v>1.8979999999999999</c:v>
                </c:pt>
                <c:pt idx="1089">
                  <c:v>1.9359999999999999</c:v>
                </c:pt>
                <c:pt idx="1090">
                  <c:v>1.98</c:v>
                </c:pt>
                <c:pt idx="1091">
                  <c:v>1.96</c:v>
                </c:pt>
                <c:pt idx="1092">
                  <c:v>2.0339999999999998</c:v>
                </c:pt>
                <c:pt idx="1093">
                  <c:v>2.0019999999999998</c:v>
                </c:pt>
                <c:pt idx="1094">
                  <c:v>1.9510000000000001</c:v>
                </c:pt>
                <c:pt idx="1095">
                  <c:v>1.986</c:v>
                </c:pt>
                <c:pt idx="1096">
                  <c:v>1.883</c:v>
                </c:pt>
                <c:pt idx="1097">
                  <c:v>1.9319999999999999</c:v>
                </c:pt>
                <c:pt idx="1098">
                  <c:v>1.841</c:v>
                </c:pt>
                <c:pt idx="1099">
                  <c:v>1.7689999999999999</c:v>
                </c:pt>
                <c:pt idx="1100">
                  <c:v>1.7090000000000001</c:v>
                </c:pt>
                <c:pt idx="1101">
                  <c:v>1.7370000000000001</c:v>
                </c:pt>
                <c:pt idx="1102">
                  <c:v>1.7509999999999999</c:v>
                </c:pt>
                <c:pt idx="1103">
                  <c:v>1.7509999999999999</c:v>
                </c:pt>
                <c:pt idx="1104">
                  <c:v>1.8</c:v>
                </c:pt>
                <c:pt idx="1105">
                  <c:v>1.7569999999999999</c:v>
                </c:pt>
                <c:pt idx="1106">
                  <c:v>1.8049999999999999</c:v>
                </c:pt>
                <c:pt idx="1107">
                  <c:v>1.859</c:v>
                </c:pt>
                <c:pt idx="1108">
                  <c:v>1.798</c:v>
                </c:pt>
                <c:pt idx="1109">
                  <c:v>1.7170000000000001</c:v>
                </c:pt>
                <c:pt idx="1110">
                  <c:v>1.7769999999999999</c:v>
                </c:pt>
                <c:pt idx="1111">
                  <c:v>1.8380000000000001</c:v>
                </c:pt>
                <c:pt idx="1112">
                  <c:v>1.823</c:v>
                </c:pt>
                <c:pt idx="1113">
                  <c:v>1.8580000000000001</c:v>
                </c:pt>
                <c:pt idx="1114">
                  <c:v>1.7370000000000001</c:v>
                </c:pt>
                <c:pt idx="1115">
                  <c:v>1.802</c:v>
                </c:pt>
                <c:pt idx="1116">
                  <c:v>1.839</c:v>
                </c:pt>
                <c:pt idx="1117">
                  <c:v>1.7949999999999999</c:v>
                </c:pt>
                <c:pt idx="1118">
                  <c:v>1.7410000000000001</c:v>
                </c:pt>
                <c:pt idx="1119">
                  <c:v>1.6639999999999999</c:v>
                </c:pt>
                <c:pt idx="1120">
                  <c:v>1.6579999999999999</c:v>
                </c:pt>
                <c:pt idx="1121">
                  <c:v>1.637</c:v>
                </c:pt>
                <c:pt idx="1122">
                  <c:v>1.5649999999999999</c:v>
                </c:pt>
                <c:pt idx="1123">
                  <c:v>1.5449999999999999</c:v>
                </c:pt>
                <c:pt idx="1124">
                  <c:v>1.5980000000000001</c:v>
                </c:pt>
                <c:pt idx="1125">
                  <c:v>1.6220000000000001</c:v>
                </c:pt>
                <c:pt idx="1126">
                  <c:v>1.5529999999999999</c:v>
                </c:pt>
                <c:pt idx="1127">
                  <c:v>1.538</c:v>
                </c:pt>
                <c:pt idx="1128">
                  <c:v>1.5229999999999999</c:v>
                </c:pt>
                <c:pt idx="1129">
                  <c:v>1.5249999999999999</c:v>
                </c:pt>
                <c:pt idx="1130">
                  <c:v>1.534</c:v>
                </c:pt>
                <c:pt idx="1131">
                  <c:v>1.5580000000000001</c:v>
                </c:pt>
                <c:pt idx="1132">
                  <c:v>1.5860000000000001</c:v>
                </c:pt>
                <c:pt idx="1133">
                  <c:v>1.613</c:v>
                </c:pt>
                <c:pt idx="1134">
                  <c:v>1.62</c:v>
                </c:pt>
                <c:pt idx="1135">
                  <c:v>1.569</c:v>
                </c:pt>
                <c:pt idx="1136">
                  <c:v>1.5489999999999999</c:v>
                </c:pt>
                <c:pt idx="1137">
                  <c:v>1.5760000000000001</c:v>
                </c:pt>
                <c:pt idx="1138">
                  <c:v>1.538</c:v>
                </c:pt>
                <c:pt idx="1139">
                  <c:v>1.597</c:v>
                </c:pt>
                <c:pt idx="1140">
                  <c:v>1.629</c:v>
                </c:pt>
                <c:pt idx="1141">
                  <c:v>1.6559999999999999</c:v>
                </c:pt>
                <c:pt idx="1142">
                  <c:v>1.677</c:v>
                </c:pt>
                <c:pt idx="1143">
                  <c:v>1.629</c:v>
                </c:pt>
                <c:pt idx="1144">
                  <c:v>1.577</c:v>
                </c:pt>
                <c:pt idx="1145">
                  <c:v>1.61</c:v>
                </c:pt>
                <c:pt idx="1146">
                  <c:v>1.631</c:v>
                </c:pt>
                <c:pt idx="1147">
                  <c:v>1.681</c:v>
                </c:pt>
                <c:pt idx="1148">
                  <c:v>1.615</c:v>
                </c:pt>
                <c:pt idx="1149">
                  <c:v>1.768</c:v>
                </c:pt>
                <c:pt idx="1150">
                  <c:v>1.7829999999999999</c:v>
                </c:pt>
                <c:pt idx="1151">
                  <c:v>1.8160000000000001</c:v>
                </c:pt>
                <c:pt idx="1152">
                  <c:v>1.827</c:v>
                </c:pt>
                <c:pt idx="1153">
                  <c:v>1.8320000000000001</c:v>
                </c:pt>
                <c:pt idx="1154">
                  <c:v>1.841</c:v>
                </c:pt>
                <c:pt idx="1155">
                  <c:v>1.89</c:v>
                </c:pt>
                <c:pt idx="1156">
                  <c:v>1.9370000000000001</c:v>
                </c:pt>
                <c:pt idx="1157">
                  <c:v>1.8169999999999999</c:v>
                </c:pt>
                <c:pt idx="1158">
                  <c:v>1.831</c:v>
                </c:pt>
                <c:pt idx="1159">
                  <c:v>1.8420000000000001</c:v>
                </c:pt>
                <c:pt idx="1160">
                  <c:v>1.8109999999999999</c:v>
                </c:pt>
                <c:pt idx="1161">
                  <c:v>1.7270000000000001</c:v>
                </c:pt>
                <c:pt idx="1162">
                  <c:v>1.762</c:v>
                </c:pt>
                <c:pt idx="1163">
                  <c:v>1.6879999999999999</c:v>
                </c:pt>
                <c:pt idx="1164">
                  <c:v>1.6919999999999999</c:v>
                </c:pt>
                <c:pt idx="1165">
                  <c:v>1.78</c:v>
                </c:pt>
                <c:pt idx="1166">
                  <c:v>1.833</c:v>
                </c:pt>
                <c:pt idx="1167">
                  <c:v>1.83</c:v>
                </c:pt>
                <c:pt idx="1168">
                  <c:v>1.7829999999999999</c:v>
                </c:pt>
                <c:pt idx="1169">
                  <c:v>1.8620000000000001</c:v>
                </c:pt>
                <c:pt idx="1170">
                  <c:v>1.78</c:v>
                </c:pt>
                <c:pt idx="1171">
                  <c:v>1.7290000000000001</c:v>
                </c:pt>
                <c:pt idx="1172">
                  <c:v>1.7769999999999999</c:v>
                </c:pt>
                <c:pt idx="1173">
                  <c:v>1.742</c:v>
                </c:pt>
                <c:pt idx="1174">
                  <c:v>1.732</c:v>
                </c:pt>
                <c:pt idx="1175">
                  <c:v>1.708</c:v>
                </c:pt>
                <c:pt idx="1176">
                  <c:v>1.5449999999999999</c:v>
                </c:pt>
                <c:pt idx="1177">
                  <c:v>1.4810000000000001</c:v>
                </c:pt>
                <c:pt idx="1178">
                  <c:v>1.526</c:v>
                </c:pt>
                <c:pt idx="1179">
                  <c:v>1.4059999999999999</c:v>
                </c:pt>
                <c:pt idx="1180">
                  <c:v>1.383</c:v>
                </c:pt>
                <c:pt idx="1181">
                  <c:v>1.5</c:v>
                </c:pt>
                <c:pt idx="1182">
                  <c:v>1.4730000000000001</c:v>
                </c:pt>
                <c:pt idx="1183">
                  <c:v>1.5720000000000001</c:v>
                </c:pt>
                <c:pt idx="1184">
                  <c:v>1.58</c:v>
                </c:pt>
                <c:pt idx="1185">
                  <c:v>1.5449999999999999</c:v>
                </c:pt>
                <c:pt idx="1186">
                  <c:v>1.6060000000000001</c:v>
                </c:pt>
                <c:pt idx="1187">
                  <c:v>1.6020000000000001</c:v>
                </c:pt>
                <c:pt idx="1188">
                  <c:v>1.52</c:v>
                </c:pt>
                <c:pt idx="1189">
                  <c:v>1.55</c:v>
                </c:pt>
                <c:pt idx="1190">
                  <c:v>1.411</c:v>
                </c:pt>
                <c:pt idx="1191">
                  <c:v>1.5609999999999999</c:v>
                </c:pt>
                <c:pt idx="1192">
                  <c:v>1.609</c:v>
                </c:pt>
                <c:pt idx="1193">
                  <c:v>1.619</c:v>
                </c:pt>
                <c:pt idx="1194">
                  <c:v>1.667</c:v>
                </c:pt>
                <c:pt idx="1195">
                  <c:v>1.7410000000000001</c:v>
                </c:pt>
                <c:pt idx="1196">
                  <c:v>1.712</c:v>
                </c:pt>
                <c:pt idx="1197">
                  <c:v>1.6990000000000001</c:v>
                </c:pt>
                <c:pt idx="1198">
                  <c:v>1.788</c:v>
                </c:pt>
                <c:pt idx="1199">
                  <c:v>1.8460000000000001</c:v>
                </c:pt>
                <c:pt idx="1200">
                  <c:v>1.901</c:v>
                </c:pt>
                <c:pt idx="1201">
                  <c:v>1.9239999999999999</c:v>
                </c:pt>
                <c:pt idx="1202">
                  <c:v>1.9490000000000001</c:v>
                </c:pt>
                <c:pt idx="1203">
                  <c:v>2.0099999999999998</c:v>
                </c:pt>
                <c:pt idx="1204">
                  <c:v>2.0019999999999998</c:v>
                </c:pt>
                <c:pt idx="1205">
                  <c:v>1.911</c:v>
                </c:pt>
                <c:pt idx="1206">
                  <c:v>1.91</c:v>
                </c:pt>
                <c:pt idx="1207">
                  <c:v>1.9359999999999999</c:v>
                </c:pt>
                <c:pt idx="1208">
                  <c:v>1.8720000000000001</c:v>
                </c:pt>
                <c:pt idx="1209">
                  <c:v>1.7809999999999999</c:v>
                </c:pt>
                <c:pt idx="1210">
                  <c:v>1.8360000000000001</c:v>
                </c:pt>
                <c:pt idx="1211">
                  <c:v>1.7789999999999999</c:v>
                </c:pt>
                <c:pt idx="1212">
                  <c:v>1.8680000000000001</c:v>
                </c:pt>
                <c:pt idx="1213">
                  <c:v>1.841</c:v>
                </c:pt>
                <c:pt idx="1214">
                  <c:v>1.901</c:v>
                </c:pt>
                <c:pt idx="1215">
                  <c:v>1.9510000000000001</c:v>
                </c:pt>
                <c:pt idx="1216">
                  <c:v>1.984</c:v>
                </c:pt>
                <c:pt idx="1217">
                  <c:v>1.887</c:v>
                </c:pt>
                <c:pt idx="1218">
                  <c:v>1.9239999999999999</c:v>
                </c:pt>
                <c:pt idx="1219">
                  <c:v>1.929</c:v>
                </c:pt>
                <c:pt idx="1220">
                  <c:v>1.865</c:v>
                </c:pt>
                <c:pt idx="1221">
                  <c:v>1.802</c:v>
                </c:pt>
                <c:pt idx="1222">
                  <c:v>1.88</c:v>
                </c:pt>
                <c:pt idx="1223">
                  <c:v>1.899</c:v>
                </c:pt>
                <c:pt idx="1224">
                  <c:v>1.9379999999999999</c:v>
                </c:pt>
                <c:pt idx="1225">
                  <c:v>1.948</c:v>
                </c:pt>
                <c:pt idx="1226">
                  <c:v>1.968</c:v>
                </c:pt>
                <c:pt idx="1227">
                  <c:v>1.9870000000000001</c:v>
                </c:pt>
                <c:pt idx="1228">
                  <c:v>1.9430000000000001</c:v>
                </c:pt>
                <c:pt idx="1229">
                  <c:v>1.968</c:v>
                </c:pt>
                <c:pt idx="1230">
                  <c:v>1.9470000000000001</c:v>
                </c:pt>
                <c:pt idx="1231">
                  <c:v>1.9630000000000001</c:v>
                </c:pt>
                <c:pt idx="1232">
                  <c:v>1.998</c:v>
                </c:pt>
                <c:pt idx="1233">
                  <c:v>1.9910000000000001</c:v>
                </c:pt>
                <c:pt idx="1234">
                  <c:v>1.9279999999999999</c:v>
                </c:pt>
                <c:pt idx="1235">
                  <c:v>2.0230000000000001</c:v>
                </c:pt>
                <c:pt idx="1236">
                  <c:v>1.9790000000000001</c:v>
                </c:pt>
                <c:pt idx="1237">
                  <c:v>1.974</c:v>
                </c:pt>
                <c:pt idx="1238">
                  <c:v>1.982</c:v>
                </c:pt>
                <c:pt idx="1239">
                  <c:v>1.972</c:v>
                </c:pt>
                <c:pt idx="1240">
                  <c:v>1.9390000000000001</c:v>
                </c:pt>
                <c:pt idx="1241">
                  <c:v>1.954</c:v>
                </c:pt>
                <c:pt idx="1242">
                  <c:v>1.9059999999999999</c:v>
                </c:pt>
                <c:pt idx="1243">
                  <c:v>1.8720000000000001</c:v>
                </c:pt>
                <c:pt idx="1244">
                  <c:v>1.88</c:v>
                </c:pt>
                <c:pt idx="1245">
                  <c:v>1.879</c:v>
                </c:pt>
                <c:pt idx="1246">
                  <c:v>1.8180000000000001</c:v>
                </c:pt>
                <c:pt idx="1247">
                  <c:v>1.821</c:v>
                </c:pt>
                <c:pt idx="1248">
                  <c:v>1.7929999999999999</c:v>
                </c:pt>
                <c:pt idx="1249">
                  <c:v>1.796</c:v>
                </c:pt>
                <c:pt idx="1250">
                  <c:v>1.754</c:v>
                </c:pt>
                <c:pt idx="1251">
                  <c:v>1.7170000000000001</c:v>
                </c:pt>
                <c:pt idx="1252">
                  <c:v>1.8049999999999999</c:v>
                </c:pt>
                <c:pt idx="1253">
                  <c:v>1.8979999999999999</c:v>
                </c:pt>
                <c:pt idx="1254">
                  <c:v>1.9239999999999999</c:v>
                </c:pt>
                <c:pt idx="1255">
                  <c:v>1.925</c:v>
                </c:pt>
                <c:pt idx="1256">
                  <c:v>1.9790000000000001</c:v>
                </c:pt>
                <c:pt idx="1257">
                  <c:v>2.0569999999999999</c:v>
                </c:pt>
                <c:pt idx="1258">
                  <c:v>2.081</c:v>
                </c:pt>
                <c:pt idx="1259">
                  <c:v>2.0590000000000002</c:v>
                </c:pt>
                <c:pt idx="1260">
                  <c:v>2.0299999999999998</c:v>
                </c:pt>
                <c:pt idx="1261">
                  <c:v>2.1309999999999998</c:v>
                </c:pt>
                <c:pt idx="1262">
                  <c:v>2.1240000000000001</c:v>
                </c:pt>
                <c:pt idx="1263">
                  <c:v>2.1680000000000001</c:v>
                </c:pt>
                <c:pt idx="1264">
                  <c:v>2.1280000000000001</c:v>
                </c:pt>
                <c:pt idx="1265">
                  <c:v>2.1920000000000002</c:v>
                </c:pt>
                <c:pt idx="1266">
                  <c:v>2.1549999999999998</c:v>
                </c:pt>
                <c:pt idx="1267">
                  <c:v>2.19</c:v>
                </c:pt>
                <c:pt idx="1268">
                  <c:v>2.2170000000000001</c:v>
                </c:pt>
                <c:pt idx="1269">
                  <c:v>2.2389999999999999</c:v>
                </c:pt>
                <c:pt idx="1270">
                  <c:v>2.2400000000000002</c:v>
                </c:pt>
                <c:pt idx="1271">
                  <c:v>2.1970000000000001</c:v>
                </c:pt>
                <c:pt idx="1272">
                  <c:v>2.1970000000000001</c:v>
                </c:pt>
                <c:pt idx="1273">
                  <c:v>2.2200000000000002</c:v>
                </c:pt>
                <c:pt idx="1274">
                  <c:v>2.1720000000000002</c:v>
                </c:pt>
                <c:pt idx="1275">
                  <c:v>2.1720000000000002</c:v>
                </c:pt>
                <c:pt idx="1276">
                  <c:v>2.1379999999999999</c:v>
                </c:pt>
                <c:pt idx="1277">
                  <c:v>2.1</c:v>
                </c:pt>
                <c:pt idx="1278">
                  <c:v>2.077</c:v>
                </c:pt>
                <c:pt idx="1279">
                  <c:v>2.0840000000000001</c:v>
                </c:pt>
                <c:pt idx="1280">
                  <c:v>2.0289999999999999</c:v>
                </c:pt>
                <c:pt idx="1281">
                  <c:v>2.0390000000000001</c:v>
                </c:pt>
                <c:pt idx="1282">
                  <c:v>1.972</c:v>
                </c:pt>
                <c:pt idx="1283">
                  <c:v>1.956</c:v>
                </c:pt>
                <c:pt idx="1284">
                  <c:v>1.976</c:v>
                </c:pt>
                <c:pt idx="1285">
                  <c:v>2.0089999999999999</c:v>
                </c:pt>
                <c:pt idx="1286">
                  <c:v>2.004</c:v>
                </c:pt>
                <c:pt idx="1287">
                  <c:v>2.0179999999999998</c:v>
                </c:pt>
                <c:pt idx="1288">
                  <c:v>2.0049999999999999</c:v>
                </c:pt>
                <c:pt idx="1289">
                  <c:v>2.0099999999999998</c:v>
                </c:pt>
                <c:pt idx="1290">
                  <c:v>1.9650000000000001</c:v>
                </c:pt>
                <c:pt idx="1291">
                  <c:v>1.9630000000000001</c:v>
                </c:pt>
                <c:pt idx="1292">
                  <c:v>1.911</c:v>
                </c:pt>
                <c:pt idx="1293">
                  <c:v>1.962</c:v>
                </c:pt>
                <c:pt idx="1294">
                  <c:v>1.9770000000000001</c:v>
                </c:pt>
                <c:pt idx="1295">
                  <c:v>2.0209999999999999</c:v>
                </c:pt>
                <c:pt idx="1296">
                  <c:v>2.012</c:v>
                </c:pt>
                <c:pt idx="1297">
                  <c:v>2.0070000000000001</c:v>
                </c:pt>
                <c:pt idx="1298">
                  <c:v>1.992</c:v>
                </c:pt>
                <c:pt idx="1299">
                  <c:v>2.052</c:v>
                </c:pt>
                <c:pt idx="1300">
                  <c:v>2.069</c:v>
                </c:pt>
                <c:pt idx="1301">
                  <c:v>2.0569999999999999</c:v>
                </c:pt>
                <c:pt idx="1302">
                  <c:v>2.0720000000000001</c:v>
                </c:pt>
                <c:pt idx="1303">
                  <c:v>2.161</c:v>
                </c:pt>
                <c:pt idx="1304">
                  <c:v>2.1549999999999998</c:v>
                </c:pt>
                <c:pt idx="1305">
                  <c:v>2.0649999999999999</c:v>
                </c:pt>
                <c:pt idx="1306">
                  <c:v>2.0910000000000002</c:v>
                </c:pt>
                <c:pt idx="1307">
                  <c:v>2.0649999999999999</c:v>
                </c:pt>
                <c:pt idx="1308">
                  <c:v>2.0939999999999999</c:v>
                </c:pt>
                <c:pt idx="1309">
                  <c:v>2.0499999999999998</c:v>
                </c:pt>
                <c:pt idx="1310">
                  <c:v>2.0510000000000002</c:v>
                </c:pt>
                <c:pt idx="1311">
                  <c:v>2.0590000000000002</c:v>
                </c:pt>
                <c:pt idx="1312">
                  <c:v>2.0680000000000001</c:v>
                </c:pt>
                <c:pt idx="1313">
                  <c:v>2.0190000000000001</c:v>
                </c:pt>
                <c:pt idx="1314">
                  <c:v>2.1</c:v>
                </c:pt>
                <c:pt idx="1315">
                  <c:v>2.1080000000000001</c:v>
                </c:pt>
                <c:pt idx="1316">
                  <c:v>2.0960000000000001</c:v>
                </c:pt>
                <c:pt idx="1317">
                  <c:v>2.0649999999999999</c:v>
                </c:pt>
                <c:pt idx="1318">
                  <c:v>2.0739999999999998</c:v>
                </c:pt>
                <c:pt idx="1319">
                  <c:v>2.0979999999999999</c:v>
                </c:pt>
                <c:pt idx="1320">
                  <c:v>2.1179999999999999</c:v>
                </c:pt>
                <c:pt idx="1321">
                  <c:v>2.1640000000000001</c:v>
                </c:pt>
                <c:pt idx="1322">
                  <c:v>2.1829999999999998</c:v>
                </c:pt>
                <c:pt idx="1323">
                  <c:v>2.1629999999999998</c:v>
                </c:pt>
                <c:pt idx="1324">
                  <c:v>2.1040000000000001</c:v>
                </c:pt>
                <c:pt idx="1325">
                  <c:v>2.0760000000000001</c:v>
                </c:pt>
                <c:pt idx="1326">
                  <c:v>2.0710000000000002</c:v>
                </c:pt>
                <c:pt idx="1327">
                  <c:v>2.0750000000000002</c:v>
                </c:pt>
                <c:pt idx="1328">
                  <c:v>2.1059999999999999</c:v>
                </c:pt>
                <c:pt idx="1329">
                  <c:v>2.125</c:v>
                </c:pt>
                <c:pt idx="1330">
                  <c:v>2.173</c:v>
                </c:pt>
                <c:pt idx="1331">
                  <c:v>2.1509999999999998</c:v>
                </c:pt>
                <c:pt idx="1332">
                  <c:v>2.1549999999999998</c:v>
                </c:pt>
                <c:pt idx="1333">
                  <c:v>2.137</c:v>
                </c:pt>
                <c:pt idx="1334">
                  <c:v>2.2170000000000001</c:v>
                </c:pt>
                <c:pt idx="1335">
                  <c:v>2.1560000000000001</c:v>
                </c:pt>
                <c:pt idx="1336">
                  <c:v>2.1589999999999998</c:v>
                </c:pt>
                <c:pt idx="1337">
                  <c:v>2.1429999999999998</c:v>
                </c:pt>
                <c:pt idx="1338">
                  <c:v>2.1859999999999999</c:v>
                </c:pt>
                <c:pt idx="1339">
                  <c:v>2.1960000000000002</c:v>
                </c:pt>
                <c:pt idx="1340">
                  <c:v>2.157</c:v>
                </c:pt>
                <c:pt idx="1341">
                  <c:v>2.14</c:v>
                </c:pt>
                <c:pt idx="1342">
                  <c:v>2.1219999999999999</c:v>
                </c:pt>
                <c:pt idx="1343">
                  <c:v>2.1440000000000001</c:v>
                </c:pt>
                <c:pt idx="1344">
                  <c:v>2.14</c:v>
                </c:pt>
                <c:pt idx="1345">
                  <c:v>2.0670000000000002</c:v>
                </c:pt>
                <c:pt idx="1346">
                  <c:v>2.0139999999999998</c:v>
                </c:pt>
                <c:pt idx="1347">
                  <c:v>1.9970000000000001</c:v>
                </c:pt>
                <c:pt idx="1348">
                  <c:v>1.9750000000000001</c:v>
                </c:pt>
                <c:pt idx="1349">
                  <c:v>2.0390000000000001</c:v>
                </c:pt>
                <c:pt idx="1350">
                  <c:v>2.0489999999999999</c:v>
                </c:pt>
                <c:pt idx="1351">
                  <c:v>2.0659999999999998</c:v>
                </c:pt>
                <c:pt idx="1352">
                  <c:v>2.0489999999999999</c:v>
                </c:pt>
                <c:pt idx="1353">
                  <c:v>2.028</c:v>
                </c:pt>
                <c:pt idx="1354">
                  <c:v>2.0630000000000002</c:v>
                </c:pt>
                <c:pt idx="1355">
                  <c:v>2.0590000000000002</c:v>
                </c:pt>
                <c:pt idx="1356">
                  <c:v>2.0209999999999999</c:v>
                </c:pt>
                <c:pt idx="1357">
                  <c:v>2.0699999999999998</c:v>
                </c:pt>
                <c:pt idx="1358">
                  <c:v>2.1349999999999998</c:v>
                </c:pt>
                <c:pt idx="1359">
                  <c:v>2.1869999999999998</c:v>
                </c:pt>
                <c:pt idx="1360">
                  <c:v>2.1480000000000001</c:v>
                </c:pt>
                <c:pt idx="1361">
                  <c:v>2.1440000000000001</c:v>
                </c:pt>
                <c:pt idx="1362">
                  <c:v>2.1619999999999999</c:v>
                </c:pt>
                <c:pt idx="1363">
                  <c:v>2.1840000000000002</c:v>
                </c:pt>
                <c:pt idx="1364">
                  <c:v>2.194</c:v>
                </c:pt>
                <c:pt idx="1365">
                  <c:v>2.173</c:v>
                </c:pt>
                <c:pt idx="1366">
                  <c:v>2.1880000000000002</c:v>
                </c:pt>
                <c:pt idx="1367">
                  <c:v>2.2080000000000002</c:v>
                </c:pt>
                <c:pt idx="1368">
                  <c:v>2.2679999999999998</c:v>
                </c:pt>
                <c:pt idx="1369">
                  <c:v>2.278</c:v>
                </c:pt>
                <c:pt idx="1370">
                  <c:v>2.2519999999999998</c:v>
                </c:pt>
                <c:pt idx="1371">
                  <c:v>2.2650000000000001</c:v>
                </c:pt>
                <c:pt idx="1372">
                  <c:v>2.2829999999999999</c:v>
                </c:pt>
                <c:pt idx="1373">
                  <c:v>2.294</c:v>
                </c:pt>
                <c:pt idx="1374">
                  <c:v>2.2909999999999999</c:v>
                </c:pt>
                <c:pt idx="1375">
                  <c:v>2.3010000000000002</c:v>
                </c:pt>
                <c:pt idx="1376">
                  <c:v>2.2000000000000002</c:v>
                </c:pt>
                <c:pt idx="1377">
                  <c:v>2.1819999999999999</c:v>
                </c:pt>
                <c:pt idx="1378">
                  <c:v>2.194</c:v>
                </c:pt>
                <c:pt idx="1379">
                  <c:v>2.1640000000000001</c:v>
                </c:pt>
                <c:pt idx="1380">
                  <c:v>2.1859999999999999</c:v>
                </c:pt>
                <c:pt idx="1381">
                  <c:v>2.23</c:v>
                </c:pt>
                <c:pt idx="1382">
                  <c:v>2.2490000000000001</c:v>
                </c:pt>
                <c:pt idx="1383">
                  <c:v>2.2730000000000001</c:v>
                </c:pt>
                <c:pt idx="1384">
                  <c:v>2.2890000000000001</c:v>
                </c:pt>
                <c:pt idx="1385">
                  <c:v>2.39</c:v>
                </c:pt>
                <c:pt idx="1386">
                  <c:v>2.3849999999999998</c:v>
                </c:pt>
                <c:pt idx="1387">
                  <c:v>2.3180000000000001</c:v>
                </c:pt>
                <c:pt idx="1388">
                  <c:v>2.3010000000000002</c:v>
                </c:pt>
                <c:pt idx="1389">
                  <c:v>2.3119999999999998</c:v>
                </c:pt>
                <c:pt idx="1390">
                  <c:v>2.266</c:v>
                </c:pt>
                <c:pt idx="1391">
                  <c:v>2.2610000000000001</c:v>
                </c:pt>
                <c:pt idx="1392">
                  <c:v>2.3180000000000001</c:v>
                </c:pt>
                <c:pt idx="1393">
                  <c:v>2.306</c:v>
                </c:pt>
                <c:pt idx="1394">
                  <c:v>2.3010000000000002</c:v>
                </c:pt>
                <c:pt idx="1395">
                  <c:v>2.31</c:v>
                </c:pt>
                <c:pt idx="1396">
                  <c:v>2.3079999999999998</c:v>
                </c:pt>
                <c:pt idx="1397">
                  <c:v>2.1720000000000002</c:v>
                </c:pt>
                <c:pt idx="1398">
                  <c:v>2.1930000000000001</c:v>
                </c:pt>
                <c:pt idx="1399">
                  <c:v>2.157</c:v>
                </c:pt>
                <c:pt idx="1400">
                  <c:v>2.1440000000000001</c:v>
                </c:pt>
                <c:pt idx="1401">
                  <c:v>2.2250000000000001</c:v>
                </c:pt>
                <c:pt idx="1402">
                  <c:v>2.2589999999999999</c:v>
                </c:pt>
                <c:pt idx="1403">
                  <c:v>2.2690000000000001</c:v>
                </c:pt>
                <c:pt idx="1404">
                  <c:v>2.2829999999999999</c:v>
                </c:pt>
                <c:pt idx="1405">
                  <c:v>2.2200000000000002</c:v>
                </c:pt>
                <c:pt idx="1406">
                  <c:v>2.1930000000000001</c:v>
                </c:pt>
                <c:pt idx="1407">
                  <c:v>2.1859999999999999</c:v>
                </c:pt>
                <c:pt idx="1408">
                  <c:v>2.0910000000000002</c:v>
                </c:pt>
                <c:pt idx="1409">
                  <c:v>2.137</c:v>
                </c:pt>
                <c:pt idx="1410">
                  <c:v>2.117</c:v>
                </c:pt>
                <c:pt idx="1411">
                  <c:v>2.1389999999999998</c:v>
                </c:pt>
                <c:pt idx="1412">
                  <c:v>2.181</c:v>
                </c:pt>
                <c:pt idx="1413">
                  <c:v>2.2200000000000002</c:v>
                </c:pt>
                <c:pt idx="1414">
                  <c:v>2.2069999999999999</c:v>
                </c:pt>
                <c:pt idx="1415">
                  <c:v>2.2189999999999999</c:v>
                </c:pt>
                <c:pt idx="1416">
                  <c:v>2.202</c:v>
                </c:pt>
                <c:pt idx="1417">
                  <c:v>2.1659999999999999</c:v>
                </c:pt>
                <c:pt idx="1418">
                  <c:v>2.2040000000000002</c:v>
                </c:pt>
                <c:pt idx="1419">
                  <c:v>2.1880000000000002</c:v>
                </c:pt>
                <c:pt idx="1420">
                  <c:v>2.254</c:v>
                </c:pt>
                <c:pt idx="1421">
                  <c:v>2.2200000000000002</c:v>
                </c:pt>
                <c:pt idx="1422">
                  <c:v>2.157</c:v>
                </c:pt>
                <c:pt idx="1423">
                  <c:v>2.1659999999999999</c:v>
                </c:pt>
                <c:pt idx="1424">
                  <c:v>2.2080000000000002</c:v>
                </c:pt>
                <c:pt idx="1425">
                  <c:v>2.1739999999999999</c:v>
                </c:pt>
                <c:pt idx="1426">
                  <c:v>2.141</c:v>
                </c:pt>
                <c:pt idx="1427">
                  <c:v>2.101</c:v>
                </c:pt>
                <c:pt idx="1428">
                  <c:v>2.165</c:v>
                </c:pt>
                <c:pt idx="1429">
                  <c:v>2.2189999999999999</c:v>
                </c:pt>
                <c:pt idx="1430">
                  <c:v>2.1970000000000001</c:v>
                </c:pt>
                <c:pt idx="1431">
                  <c:v>2.2650000000000001</c:v>
                </c:pt>
                <c:pt idx="1432">
                  <c:v>2.27</c:v>
                </c:pt>
                <c:pt idx="1433">
                  <c:v>2.234</c:v>
                </c:pt>
                <c:pt idx="1434">
                  <c:v>2.2949999999999999</c:v>
                </c:pt>
                <c:pt idx="1435">
                  <c:v>2.3940000000000001</c:v>
                </c:pt>
                <c:pt idx="1436">
                  <c:v>2.3460000000000001</c:v>
                </c:pt>
                <c:pt idx="1437">
                  <c:v>2.3239999999999998</c:v>
                </c:pt>
                <c:pt idx="1438">
                  <c:v>2.347</c:v>
                </c:pt>
                <c:pt idx="1439">
                  <c:v>2.3929999999999998</c:v>
                </c:pt>
                <c:pt idx="1440">
                  <c:v>2.363</c:v>
                </c:pt>
                <c:pt idx="1441">
                  <c:v>2.31</c:v>
                </c:pt>
                <c:pt idx="1442">
                  <c:v>2.3420000000000001</c:v>
                </c:pt>
                <c:pt idx="1443">
                  <c:v>2.4649999999999999</c:v>
                </c:pt>
                <c:pt idx="1444">
                  <c:v>2.4860000000000002</c:v>
                </c:pt>
                <c:pt idx="1445">
                  <c:v>2.42</c:v>
                </c:pt>
                <c:pt idx="1446">
                  <c:v>2.4359999999999999</c:v>
                </c:pt>
                <c:pt idx="1447">
                  <c:v>2.48</c:v>
                </c:pt>
                <c:pt idx="1448">
                  <c:v>2.468</c:v>
                </c:pt>
                <c:pt idx="1449">
                  <c:v>2.508</c:v>
                </c:pt>
                <c:pt idx="1450">
                  <c:v>2.456</c:v>
                </c:pt>
                <c:pt idx="1451">
                  <c:v>2.4860000000000002</c:v>
                </c:pt>
                <c:pt idx="1452">
                  <c:v>2.4729999999999999</c:v>
                </c:pt>
                <c:pt idx="1453">
                  <c:v>2.4279999999999999</c:v>
                </c:pt>
                <c:pt idx="1454">
                  <c:v>2.3879999999999999</c:v>
                </c:pt>
                <c:pt idx="1455">
                  <c:v>2.4020000000000001</c:v>
                </c:pt>
                <c:pt idx="1456">
                  <c:v>2.3460000000000001</c:v>
                </c:pt>
                <c:pt idx="1457">
                  <c:v>2.2810000000000001</c:v>
                </c:pt>
                <c:pt idx="1458">
                  <c:v>2.331</c:v>
                </c:pt>
                <c:pt idx="1459">
                  <c:v>2.3220000000000001</c:v>
                </c:pt>
                <c:pt idx="1460">
                  <c:v>2.3279999999999998</c:v>
                </c:pt>
                <c:pt idx="1461">
                  <c:v>2.3010000000000002</c:v>
                </c:pt>
                <c:pt idx="1462">
                  <c:v>2.25</c:v>
                </c:pt>
                <c:pt idx="1463">
                  <c:v>2.2879999999999998</c:v>
                </c:pt>
                <c:pt idx="1464">
                  <c:v>2.3039999999999998</c:v>
                </c:pt>
                <c:pt idx="1465">
                  <c:v>2.3130000000000002</c:v>
                </c:pt>
                <c:pt idx="1466">
                  <c:v>2.2719999999999998</c:v>
                </c:pt>
                <c:pt idx="1467">
                  <c:v>2.2109999999999999</c:v>
                </c:pt>
                <c:pt idx="1468">
                  <c:v>2.2269999999999999</c:v>
                </c:pt>
                <c:pt idx="1469">
                  <c:v>2.1749999999999998</c:v>
                </c:pt>
                <c:pt idx="1470">
                  <c:v>2.1640000000000001</c:v>
                </c:pt>
                <c:pt idx="1471">
                  <c:v>2.1339999999999999</c:v>
                </c:pt>
                <c:pt idx="1472">
                  <c:v>2.153</c:v>
                </c:pt>
                <c:pt idx="1473">
                  <c:v>2.1659999999999999</c:v>
                </c:pt>
                <c:pt idx="1474">
                  <c:v>2.2029999999999998</c:v>
                </c:pt>
                <c:pt idx="1475">
                  <c:v>2.2160000000000002</c:v>
                </c:pt>
                <c:pt idx="1476">
                  <c:v>2.1509999999999998</c:v>
                </c:pt>
                <c:pt idx="1477">
                  <c:v>2.1070000000000002</c:v>
                </c:pt>
                <c:pt idx="1478">
                  <c:v>2.1429999999999998</c:v>
                </c:pt>
                <c:pt idx="1479">
                  <c:v>2.1280000000000001</c:v>
                </c:pt>
                <c:pt idx="1480">
                  <c:v>2.157</c:v>
                </c:pt>
                <c:pt idx="1481">
                  <c:v>2.2549999999999999</c:v>
                </c:pt>
                <c:pt idx="1482">
                  <c:v>2.2210000000000001</c:v>
                </c:pt>
                <c:pt idx="1483">
                  <c:v>2.081</c:v>
                </c:pt>
                <c:pt idx="1484">
                  <c:v>2.1160000000000001</c:v>
                </c:pt>
                <c:pt idx="1485">
                  <c:v>2.1589999999999998</c:v>
                </c:pt>
                <c:pt idx="1486">
                  <c:v>2.1030000000000002</c:v>
                </c:pt>
                <c:pt idx="1487">
                  <c:v>2.1240000000000001</c:v>
                </c:pt>
                <c:pt idx="1488">
                  <c:v>2.0609999999999999</c:v>
                </c:pt>
                <c:pt idx="1489">
                  <c:v>2.0419999999999998</c:v>
                </c:pt>
                <c:pt idx="1490">
                  <c:v>2.004</c:v>
                </c:pt>
                <c:pt idx="1491">
                  <c:v>2.0289999999999999</c:v>
                </c:pt>
                <c:pt idx="1492">
                  <c:v>2.0169999999999999</c:v>
                </c:pt>
                <c:pt idx="1493">
                  <c:v>2.0310000000000001</c:v>
                </c:pt>
                <c:pt idx="1494">
                  <c:v>2.0129999999999999</c:v>
                </c:pt>
                <c:pt idx="1495">
                  <c:v>2.0249999999999999</c:v>
                </c:pt>
                <c:pt idx="1496">
                  <c:v>2.1139999999999999</c:v>
                </c:pt>
                <c:pt idx="1497">
                  <c:v>2.093</c:v>
                </c:pt>
                <c:pt idx="1498">
                  <c:v>2.1</c:v>
                </c:pt>
                <c:pt idx="1499">
                  <c:v>2.1760000000000002</c:v>
                </c:pt>
                <c:pt idx="1500">
                  <c:v>2.2400000000000002</c:v>
                </c:pt>
                <c:pt idx="1501">
                  <c:v>2.2050000000000001</c:v>
                </c:pt>
                <c:pt idx="1502">
                  <c:v>2.2040000000000002</c:v>
                </c:pt>
                <c:pt idx="1503">
                  <c:v>2.1880000000000002</c:v>
                </c:pt>
                <c:pt idx="1504">
                  <c:v>2.161</c:v>
                </c:pt>
                <c:pt idx="1505">
                  <c:v>2.149</c:v>
                </c:pt>
                <c:pt idx="1506">
                  <c:v>2.1619999999999999</c:v>
                </c:pt>
                <c:pt idx="1507">
                  <c:v>2.113</c:v>
                </c:pt>
                <c:pt idx="1508">
                  <c:v>2.133</c:v>
                </c:pt>
                <c:pt idx="1509">
                  <c:v>2.177</c:v>
                </c:pt>
                <c:pt idx="1510">
                  <c:v>2.1339999999999999</c:v>
                </c:pt>
                <c:pt idx="1511">
                  <c:v>2.1520000000000001</c:v>
                </c:pt>
                <c:pt idx="1512">
                  <c:v>2.1829999999999998</c:v>
                </c:pt>
                <c:pt idx="1513">
                  <c:v>2.161</c:v>
                </c:pt>
                <c:pt idx="1514">
                  <c:v>2.1890000000000001</c:v>
                </c:pt>
                <c:pt idx="1515">
                  <c:v>2.2330000000000001</c:v>
                </c:pt>
                <c:pt idx="1516">
                  <c:v>2.27</c:v>
                </c:pt>
                <c:pt idx="1517">
                  <c:v>2.2879999999999998</c:v>
                </c:pt>
                <c:pt idx="1518">
                  <c:v>2.2200000000000002</c:v>
                </c:pt>
                <c:pt idx="1519">
                  <c:v>2.4060000000000001</c:v>
                </c:pt>
                <c:pt idx="1520">
                  <c:v>2.4239999999999999</c:v>
                </c:pt>
                <c:pt idx="1521">
                  <c:v>2.4630000000000001</c:v>
                </c:pt>
                <c:pt idx="1522">
                  <c:v>2.492</c:v>
                </c:pt>
                <c:pt idx="1523">
                  <c:v>2.488</c:v>
                </c:pt>
                <c:pt idx="1524">
                  <c:v>2.5499999999999998</c:v>
                </c:pt>
                <c:pt idx="1525">
                  <c:v>2.504</c:v>
                </c:pt>
                <c:pt idx="1526">
                  <c:v>2.528</c:v>
                </c:pt>
                <c:pt idx="1527">
                  <c:v>2.605</c:v>
                </c:pt>
                <c:pt idx="1528">
                  <c:v>2.4980000000000002</c:v>
                </c:pt>
                <c:pt idx="1529">
                  <c:v>2.4500000000000002</c:v>
                </c:pt>
                <c:pt idx="1530">
                  <c:v>2.383</c:v>
                </c:pt>
                <c:pt idx="1531">
                  <c:v>2.3530000000000002</c:v>
                </c:pt>
                <c:pt idx="1532">
                  <c:v>2.3519999999999999</c:v>
                </c:pt>
                <c:pt idx="1533">
                  <c:v>2.298</c:v>
                </c:pt>
                <c:pt idx="1534">
                  <c:v>2.4089999999999998</c:v>
                </c:pt>
                <c:pt idx="1535">
                  <c:v>2.4769999999999999</c:v>
                </c:pt>
                <c:pt idx="1536">
                  <c:v>2.4729999999999999</c:v>
                </c:pt>
                <c:pt idx="1537">
                  <c:v>2.38</c:v>
                </c:pt>
                <c:pt idx="1538">
                  <c:v>2.4489999999999998</c:v>
                </c:pt>
                <c:pt idx="1539">
                  <c:v>2.3889999999999998</c:v>
                </c:pt>
                <c:pt idx="1540">
                  <c:v>2.3250000000000002</c:v>
                </c:pt>
                <c:pt idx="1541">
                  <c:v>2.274</c:v>
                </c:pt>
                <c:pt idx="1542">
                  <c:v>2.2799999999999998</c:v>
                </c:pt>
                <c:pt idx="1543">
                  <c:v>2.1709999999999998</c:v>
                </c:pt>
                <c:pt idx="1544">
                  <c:v>2.13</c:v>
                </c:pt>
                <c:pt idx="1545">
                  <c:v>2.1349999999999998</c:v>
                </c:pt>
                <c:pt idx="1546">
                  <c:v>2.1549999999999998</c:v>
                </c:pt>
                <c:pt idx="1547">
                  <c:v>2.1960000000000002</c:v>
                </c:pt>
                <c:pt idx="1548">
                  <c:v>2.1890000000000001</c:v>
                </c:pt>
                <c:pt idx="1549">
                  <c:v>2.16</c:v>
                </c:pt>
                <c:pt idx="1550">
                  <c:v>2.29</c:v>
                </c:pt>
                <c:pt idx="1551">
                  <c:v>2.1549999999999998</c:v>
                </c:pt>
                <c:pt idx="1552">
                  <c:v>2.1800000000000002</c:v>
                </c:pt>
                <c:pt idx="1553">
                  <c:v>2.1739999999999999</c:v>
                </c:pt>
                <c:pt idx="1554">
                  <c:v>2.14</c:v>
                </c:pt>
                <c:pt idx="1555">
                  <c:v>2.1440000000000001</c:v>
                </c:pt>
                <c:pt idx="1556">
                  <c:v>2.1669999999999998</c:v>
                </c:pt>
                <c:pt idx="1557">
                  <c:v>2.077</c:v>
                </c:pt>
                <c:pt idx="1558">
                  <c:v>2.0569999999999999</c:v>
                </c:pt>
                <c:pt idx="1559">
                  <c:v>2.0609999999999999</c:v>
                </c:pt>
                <c:pt idx="1560">
                  <c:v>2.1040000000000001</c:v>
                </c:pt>
                <c:pt idx="1561">
                  <c:v>2.0680000000000001</c:v>
                </c:pt>
                <c:pt idx="1562">
                  <c:v>2.121</c:v>
                </c:pt>
                <c:pt idx="1563">
                  <c:v>2.1259999999999999</c:v>
                </c:pt>
                <c:pt idx="1564">
                  <c:v>2.1779999999999999</c:v>
                </c:pt>
                <c:pt idx="1565">
                  <c:v>2.165</c:v>
                </c:pt>
                <c:pt idx="1566">
                  <c:v>2.2370000000000001</c:v>
                </c:pt>
                <c:pt idx="1567">
                  <c:v>2.258</c:v>
                </c:pt>
                <c:pt idx="1568">
                  <c:v>2.266</c:v>
                </c:pt>
                <c:pt idx="1569">
                  <c:v>2.371</c:v>
                </c:pt>
                <c:pt idx="1570">
                  <c:v>2.129</c:v>
                </c:pt>
                <c:pt idx="1571">
                  <c:v>2.0939999999999999</c:v>
                </c:pt>
                <c:pt idx="1572">
                  <c:v>2.0950000000000002</c:v>
                </c:pt>
                <c:pt idx="1573">
                  <c:v>2.1120000000000001</c:v>
                </c:pt>
                <c:pt idx="1574">
                  <c:v>2.0840000000000001</c:v>
                </c:pt>
                <c:pt idx="1575">
                  <c:v>2.1480000000000001</c:v>
                </c:pt>
                <c:pt idx="1576">
                  <c:v>2.2240000000000002</c:v>
                </c:pt>
                <c:pt idx="1577">
                  <c:v>2.1619999999999999</c:v>
                </c:pt>
                <c:pt idx="1578">
                  <c:v>2.1509999999999998</c:v>
                </c:pt>
                <c:pt idx="1579">
                  <c:v>2.0259999999999998</c:v>
                </c:pt>
                <c:pt idx="1580">
                  <c:v>1.9670000000000001</c:v>
                </c:pt>
                <c:pt idx="1581">
                  <c:v>1.77</c:v>
                </c:pt>
                <c:pt idx="1582">
                  <c:v>1.7709999999999999</c:v>
                </c:pt>
                <c:pt idx="1583">
                  <c:v>1.7250000000000001</c:v>
                </c:pt>
                <c:pt idx="1584">
                  <c:v>1.756</c:v>
                </c:pt>
                <c:pt idx="1585">
                  <c:v>1.8420000000000001</c:v>
                </c:pt>
                <c:pt idx="1586">
                  <c:v>1.806</c:v>
                </c:pt>
                <c:pt idx="1587">
                  <c:v>1.82</c:v>
                </c:pt>
                <c:pt idx="1588">
                  <c:v>1.784</c:v>
                </c:pt>
                <c:pt idx="1589">
                  <c:v>1.6850000000000001</c:v>
                </c:pt>
                <c:pt idx="1590">
                  <c:v>1.6950000000000001</c:v>
                </c:pt>
                <c:pt idx="1591">
                  <c:v>1.752</c:v>
                </c:pt>
                <c:pt idx="1592">
                  <c:v>1.716</c:v>
                </c:pt>
                <c:pt idx="1593">
                  <c:v>1.718</c:v>
                </c:pt>
                <c:pt idx="1594">
                  <c:v>1.7</c:v>
                </c:pt>
                <c:pt idx="1595">
                  <c:v>1.698</c:v>
                </c:pt>
                <c:pt idx="1596">
                  <c:v>1.746</c:v>
                </c:pt>
                <c:pt idx="1597">
                  <c:v>1.589</c:v>
                </c:pt>
                <c:pt idx="1598">
                  <c:v>1.593</c:v>
                </c:pt>
                <c:pt idx="1599">
                  <c:v>1.6120000000000001</c:v>
                </c:pt>
                <c:pt idx="1600">
                  <c:v>1.5</c:v>
                </c:pt>
                <c:pt idx="1601">
                  <c:v>1.5369999999999999</c:v>
                </c:pt>
                <c:pt idx="1602">
                  <c:v>1.5229999999999999</c:v>
                </c:pt>
                <c:pt idx="1603">
                  <c:v>1.4590000000000001</c:v>
                </c:pt>
                <c:pt idx="1604">
                  <c:v>1.5109999999999999</c:v>
                </c:pt>
                <c:pt idx="1605">
                  <c:v>1.552</c:v>
                </c:pt>
                <c:pt idx="1606">
                  <c:v>1.498</c:v>
                </c:pt>
                <c:pt idx="1607">
                  <c:v>1.4790000000000001</c:v>
                </c:pt>
                <c:pt idx="1608">
                  <c:v>1.395</c:v>
                </c:pt>
                <c:pt idx="1609">
                  <c:v>1.3919999999999999</c:v>
                </c:pt>
                <c:pt idx="1610">
                  <c:v>1.399</c:v>
                </c:pt>
                <c:pt idx="1611">
                  <c:v>1.365</c:v>
                </c:pt>
                <c:pt idx="1612">
                  <c:v>1.2589999999999999</c:v>
                </c:pt>
                <c:pt idx="1613">
                  <c:v>1.264</c:v>
                </c:pt>
                <c:pt idx="1614">
                  <c:v>1.3</c:v>
                </c:pt>
                <c:pt idx="1615">
                  <c:v>1.2949999999999999</c:v>
                </c:pt>
                <c:pt idx="1616">
                  <c:v>1.292</c:v>
                </c:pt>
                <c:pt idx="1617">
                  <c:v>1.331</c:v>
                </c:pt>
                <c:pt idx="1618">
                  <c:v>1.33</c:v>
                </c:pt>
                <c:pt idx="1619">
                  <c:v>1.331</c:v>
                </c:pt>
                <c:pt idx="1620">
                  <c:v>1.3160000000000001</c:v>
                </c:pt>
                <c:pt idx="1621">
                  <c:v>1.3320000000000001</c:v>
                </c:pt>
                <c:pt idx="1622">
                  <c:v>1.3089999999999999</c:v>
                </c:pt>
                <c:pt idx="1623">
                  <c:v>1.3180000000000001</c:v>
                </c:pt>
                <c:pt idx="1624">
                  <c:v>1.3420000000000001</c:v>
                </c:pt>
                <c:pt idx="1625">
                  <c:v>1.3029999999999999</c:v>
                </c:pt>
                <c:pt idx="1626">
                  <c:v>1.3380000000000001</c:v>
                </c:pt>
                <c:pt idx="1627">
                  <c:v>1.3979999999999999</c:v>
                </c:pt>
                <c:pt idx="1628">
                  <c:v>1.4119999999999999</c:v>
                </c:pt>
                <c:pt idx="1629">
                  <c:v>1.363</c:v>
                </c:pt>
                <c:pt idx="1630">
                  <c:v>1.365</c:v>
                </c:pt>
                <c:pt idx="1631">
                  <c:v>1.333</c:v>
                </c:pt>
                <c:pt idx="1632">
                  <c:v>1.37</c:v>
                </c:pt>
                <c:pt idx="1633">
                  <c:v>1.419</c:v>
                </c:pt>
                <c:pt idx="1634">
                  <c:v>1.4690000000000001</c:v>
                </c:pt>
                <c:pt idx="1635">
                  <c:v>1.4590000000000001</c:v>
                </c:pt>
                <c:pt idx="1636">
                  <c:v>1.454</c:v>
                </c:pt>
                <c:pt idx="1637">
                  <c:v>1.516</c:v>
                </c:pt>
                <c:pt idx="1638">
                  <c:v>1.526</c:v>
                </c:pt>
                <c:pt idx="1639">
                  <c:v>1.5389999999999999</c:v>
                </c:pt>
                <c:pt idx="1640">
                  <c:v>1.526</c:v>
                </c:pt>
                <c:pt idx="1641">
                  <c:v>1.57</c:v>
                </c:pt>
                <c:pt idx="1642">
                  <c:v>1.5169999999999999</c:v>
                </c:pt>
                <c:pt idx="1643">
                  <c:v>1.5680000000000001</c:v>
                </c:pt>
                <c:pt idx="1644">
                  <c:v>1.601</c:v>
                </c:pt>
                <c:pt idx="1645">
                  <c:v>1.645</c:v>
                </c:pt>
                <c:pt idx="1646">
                  <c:v>1.645</c:v>
                </c:pt>
                <c:pt idx="1647">
                  <c:v>1.6359999999999999</c:v>
                </c:pt>
                <c:pt idx="1648">
                  <c:v>1.675</c:v>
                </c:pt>
                <c:pt idx="1649">
                  <c:v>1.66</c:v>
                </c:pt>
                <c:pt idx="1650">
                  <c:v>1.615</c:v>
                </c:pt>
                <c:pt idx="1651">
                  <c:v>1.556</c:v>
                </c:pt>
                <c:pt idx="1652">
                  <c:v>1.52</c:v>
                </c:pt>
                <c:pt idx="1653">
                  <c:v>1.4990000000000001</c:v>
                </c:pt>
                <c:pt idx="1654">
                  <c:v>1.466</c:v>
                </c:pt>
                <c:pt idx="1655">
                  <c:v>1.4990000000000001</c:v>
                </c:pt>
                <c:pt idx="1656">
                  <c:v>1.5249999999999999</c:v>
                </c:pt>
                <c:pt idx="1657">
                  <c:v>1.5109999999999999</c:v>
                </c:pt>
                <c:pt idx="1658">
                  <c:v>1.4930000000000001</c:v>
                </c:pt>
                <c:pt idx="1659">
                  <c:v>1.589</c:v>
                </c:pt>
                <c:pt idx="1660">
                  <c:v>1.6060000000000001</c:v>
                </c:pt>
                <c:pt idx="1661">
                  <c:v>1.637</c:v>
                </c:pt>
                <c:pt idx="1662">
                  <c:v>1.6559999999999999</c:v>
                </c:pt>
                <c:pt idx="1663">
                  <c:v>1.63</c:v>
                </c:pt>
                <c:pt idx="1664">
                  <c:v>1.6240000000000001</c:v>
                </c:pt>
                <c:pt idx="1665">
                  <c:v>1.6859999999999999</c:v>
                </c:pt>
                <c:pt idx="1666">
                  <c:v>1.6319999999999999</c:v>
                </c:pt>
                <c:pt idx="1667">
                  <c:v>1.621</c:v>
                </c:pt>
                <c:pt idx="1668">
                  <c:v>1.601</c:v>
                </c:pt>
                <c:pt idx="1669">
                  <c:v>1.6040000000000001</c:v>
                </c:pt>
                <c:pt idx="1670">
                  <c:v>1.6120000000000001</c:v>
                </c:pt>
                <c:pt idx="1671">
                  <c:v>1.649</c:v>
                </c:pt>
                <c:pt idx="1672">
                  <c:v>1.607</c:v>
                </c:pt>
                <c:pt idx="1673">
                  <c:v>1.6659999999999999</c:v>
                </c:pt>
                <c:pt idx="1674">
                  <c:v>1.6419999999999999</c:v>
                </c:pt>
                <c:pt idx="1675">
                  <c:v>1.6459999999999999</c:v>
                </c:pt>
                <c:pt idx="1676">
                  <c:v>1.6579999999999999</c:v>
                </c:pt>
                <c:pt idx="1677">
                  <c:v>1.6259999999999999</c:v>
                </c:pt>
                <c:pt idx="1678">
                  <c:v>1.613</c:v>
                </c:pt>
                <c:pt idx="1679">
                  <c:v>1.514</c:v>
                </c:pt>
                <c:pt idx="1680">
                  <c:v>1.488</c:v>
                </c:pt>
                <c:pt idx="1681">
                  <c:v>1.508</c:v>
                </c:pt>
                <c:pt idx="1682">
                  <c:v>1.51</c:v>
                </c:pt>
                <c:pt idx="1683">
                  <c:v>1.5489999999999999</c:v>
                </c:pt>
                <c:pt idx="1684">
                  <c:v>1.486</c:v>
                </c:pt>
                <c:pt idx="1685">
                  <c:v>1.5049999999999999</c:v>
                </c:pt>
                <c:pt idx="1686">
                  <c:v>1.5169999999999999</c:v>
                </c:pt>
                <c:pt idx="1687">
                  <c:v>1.5369999999999999</c:v>
                </c:pt>
                <c:pt idx="1688">
                  <c:v>1.5640000000000001</c:v>
                </c:pt>
                <c:pt idx="1689">
                  <c:v>1.5249999999999999</c:v>
                </c:pt>
                <c:pt idx="1690">
                  <c:v>1.54</c:v>
                </c:pt>
                <c:pt idx="1691">
                  <c:v>1.569</c:v>
                </c:pt>
                <c:pt idx="1692">
                  <c:v>1.571</c:v>
                </c:pt>
                <c:pt idx="1693">
                  <c:v>1.5820000000000001</c:v>
                </c:pt>
                <c:pt idx="1694">
                  <c:v>1.506</c:v>
                </c:pt>
                <c:pt idx="1695">
                  <c:v>1.4350000000000001</c:v>
                </c:pt>
                <c:pt idx="1696">
                  <c:v>1.4159999999999999</c:v>
                </c:pt>
                <c:pt idx="1697">
                  <c:v>1.4470000000000001</c:v>
                </c:pt>
                <c:pt idx="1698">
                  <c:v>1.4790000000000001</c:v>
                </c:pt>
                <c:pt idx="1699">
                  <c:v>1.4830000000000001</c:v>
                </c:pt>
                <c:pt idx="1700">
                  <c:v>1.496</c:v>
                </c:pt>
                <c:pt idx="1701">
                  <c:v>1.452</c:v>
                </c:pt>
                <c:pt idx="1702">
                  <c:v>1.383</c:v>
                </c:pt>
                <c:pt idx="1703">
                  <c:v>1.4079999999999999</c:v>
                </c:pt>
                <c:pt idx="1704">
                  <c:v>1.3740000000000001</c:v>
                </c:pt>
                <c:pt idx="1705">
                  <c:v>1.3340000000000001</c:v>
                </c:pt>
                <c:pt idx="1706">
                  <c:v>1.3</c:v>
                </c:pt>
                <c:pt idx="1707">
                  <c:v>1.3029999999999999</c:v>
                </c:pt>
                <c:pt idx="1708">
                  <c:v>1.2729999999999999</c:v>
                </c:pt>
                <c:pt idx="1709">
                  <c:v>1.2749999999999999</c:v>
                </c:pt>
                <c:pt idx="1710">
                  <c:v>1.296</c:v>
                </c:pt>
                <c:pt idx="1711">
                  <c:v>1.3129999999999999</c:v>
                </c:pt>
                <c:pt idx="1712">
                  <c:v>1.306</c:v>
                </c:pt>
                <c:pt idx="1713">
                  <c:v>1.3080000000000001</c:v>
                </c:pt>
                <c:pt idx="1714">
                  <c:v>1.3260000000000001</c:v>
                </c:pt>
                <c:pt idx="1715">
                  <c:v>1.3360000000000001</c:v>
                </c:pt>
                <c:pt idx="1716">
                  <c:v>1.3620000000000001</c:v>
                </c:pt>
                <c:pt idx="1717">
                  <c:v>1.389</c:v>
                </c:pt>
                <c:pt idx="1718">
                  <c:v>1.3779999999999999</c:v>
                </c:pt>
                <c:pt idx="1719">
                  <c:v>1.363</c:v>
                </c:pt>
                <c:pt idx="1720">
                  <c:v>1.3129999999999999</c:v>
                </c:pt>
                <c:pt idx="1721">
                  <c:v>1.278</c:v>
                </c:pt>
                <c:pt idx="1722">
                  <c:v>1.2909999999999999</c:v>
                </c:pt>
                <c:pt idx="1723">
                  <c:v>1.2869999999999999</c:v>
                </c:pt>
                <c:pt idx="1724">
                  <c:v>1.2909999999999999</c:v>
                </c:pt>
                <c:pt idx="1725">
                  <c:v>1.3</c:v>
                </c:pt>
                <c:pt idx="1726">
                  <c:v>1.304</c:v>
                </c:pt>
                <c:pt idx="1727">
                  <c:v>1.369</c:v>
                </c:pt>
                <c:pt idx="1728">
                  <c:v>1.474</c:v>
                </c:pt>
                <c:pt idx="1729">
                  <c:v>1.4119999999999999</c:v>
                </c:pt>
                <c:pt idx="1730">
                  <c:v>1.4430000000000001</c:v>
                </c:pt>
                <c:pt idx="1731">
                  <c:v>1.454</c:v>
                </c:pt>
                <c:pt idx="1732">
                  <c:v>1.4239999999999999</c:v>
                </c:pt>
                <c:pt idx="1733">
                  <c:v>1.4530000000000001</c:v>
                </c:pt>
                <c:pt idx="1734">
                  <c:v>1.476</c:v>
                </c:pt>
                <c:pt idx="1735">
                  <c:v>1.556</c:v>
                </c:pt>
                <c:pt idx="1736">
                  <c:v>1.516</c:v>
                </c:pt>
                <c:pt idx="1737">
                  <c:v>1.4890000000000001</c:v>
                </c:pt>
                <c:pt idx="1738">
                  <c:v>1.542</c:v>
                </c:pt>
                <c:pt idx="1739">
                  <c:v>1.4910000000000001</c:v>
                </c:pt>
                <c:pt idx="1740">
                  <c:v>1.5569999999999999</c:v>
                </c:pt>
                <c:pt idx="1741">
                  <c:v>1.5389999999999999</c:v>
                </c:pt>
                <c:pt idx="1742">
                  <c:v>1.44</c:v>
                </c:pt>
                <c:pt idx="1743">
                  <c:v>1.3839999999999999</c:v>
                </c:pt>
                <c:pt idx="1744">
                  <c:v>1.377</c:v>
                </c:pt>
                <c:pt idx="1745">
                  <c:v>1.3879999999999999</c:v>
                </c:pt>
                <c:pt idx="1746">
                  <c:v>1.3879999999999999</c:v>
                </c:pt>
                <c:pt idx="1747">
                  <c:v>1.427</c:v>
                </c:pt>
                <c:pt idx="1748">
                  <c:v>1.4570000000000001</c:v>
                </c:pt>
                <c:pt idx="1749">
                  <c:v>1.389</c:v>
                </c:pt>
                <c:pt idx="1750">
                  <c:v>1.3320000000000001</c:v>
                </c:pt>
                <c:pt idx="1751">
                  <c:v>1.3440000000000001</c:v>
                </c:pt>
                <c:pt idx="1752">
                  <c:v>1.345</c:v>
                </c:pt>
                <c:pt idx="1753">
                  <c:v>1.3560000000000001</c:v>
                </c:pt>
                <c:pt idx="1754">
                  <c:v>1.375</c:v>
                </c:pt>
                <c:pt idx="1755">
                  <c:v>1.325</c:v>
                </c:pt>
                <c:pt idx="1756">
                  <c:v>1.379</c:v>
                </c:pt>
                <c:pt idx="1757">
                  <c:v>1.425</c:v>
                </c:pt>
                <c:pt idx="1758">
                  <c:v>1.47</c:v>
                </c:pt>
                <c:pt idx="1759">
                  <c:v>1.4870000000000001</c:v>
                </c:pt>
                <c:pt idx="1760">
                  <c:v>1.4930000000000001</c:v>
                </c:pt>
                <c:pt idx="1761">
                  <c:v>1.528</c:v>
                </c:pt>
                <c:pt idx="1762">
                  <c:v>1.5609999999999999</c:v>
                </c:pt>
                <c:pt idx="1763">
                  <c:v>1.585</c:v>
                </c:pt>
                <c:pt idx="1764">
                  <c:v>1.4490000000000001</c:v>
                </c:pt>
                <c:pt idx="1765">
                  <c:v>1.4970000000000001</c:v>
                </c:pt>
                <c:pt idx="1766">
                  <c:v>1.4430000000000001</c:v>
                </c:pt>
                <c:pt idx="1767">
                  <c:v>1.3959999999999999</c:v>
                </c:pt>
                <c:pt idx="1768">
                  <c:v>1.4079999999999999</c:v>
                </c:pt>
                <c:pt idx="1769">
                  <c:v>1.429</c:v>
                </c:pt>
                <c:pt idx="1770">
                  <c:v>1.3460000000000001</c:v>
                </c:pt>
                <c:pt idx="1771">
                  <c:v>1.3220000000000001</c:v>
                </c:pt>
                <c:pt idx="1772">
                  <c:v>1.296</c:v>
                </c:pt>
                <c:pt idx="1773">
                  <c:v>1.3759999999999999</c:v>
                </c:pt>
                <c:pt idx="1774">
                  <c:v>1.4059999999999999</c:v>
                </c:pt>
                <c:pt idx="1775">
                  <c:v>1.389</c:v>
                </c:pt>
                <c:pt idx="1776">
                  <c:v>1.4430000000000001</c:v>
                </c:pt>
                <c:pt idx="1777">
                  <c:v>1.4370000000000001</c:v>
                </c:pt>
                <c:pt idx="1778">
                  <c:v>1.4470000000000001</c:v>
                </c:pt>
                <c:pt idx="1779">
                  <c:v>1.56</c:v>
                </c:pt>
                <c:pt idx="1780">
                  <c:v>1.5640000000000001</c:v>
                </c:pt>
                <c:pt idx="1781">
                  <c:v>1.589</c:v>
                </c:pt>
                <c:pt idx="1782">
                  <c:v>1.57</c:v>
                </c:pt>
                <c:pt idx="1783">
                  <c:v>1.4930000000000001</c:v>
                </c:pt>
                <c:pt idx="1784">
                  <c:v>1.423</c:v>
                </c:pt>
                <c:pt idx="1785">
                  <c:v>1.4159999999999999</c:v>
                </c:pt>
                <c:pt idx="1786">
                  <c:v>1.4490000000000001</c:v>
                </c:pt>
                <c:pt idx="1787">
                  <c:v>1.446</c:v>
                </c:pt>
                <c:pt idx="1788">
                  <c:v>1.4259999999999999</c:v>
                </c:pt>
                <c:pt idx="1789">
                  <c:v>1.3640000000000001</c:v>
                </c:pt>
                <c:pt idx="1790">
                  <c:v>1.361</c:v>
                </c:pt>
                <c:pt idx="1791">
                  <c:v>1.284</c:v>
                </c:pt>
                <c:pt idx="1792">
                  <c:v>1.3260000000000001</c:v>
                </c:pt>
                <c:pt idx="1793">
                  <c:v>1.268</c:v>
                </c:pt>
                <c:pt idx="1794">
                  <c:v>1.3029999999999999</c:v>
                </c:pt>
                <c:pt idx="1795">
                  <c:v>1.3460000000000001</c:v>
                </c:pt>
                <c:pt idx="1796">
                  <c:v>1.242</c:v>
                </c:pt>
                <c:pt idx="1797">
                  <c:v>1.202</c:v>
                </c:pt>
                <c:pt idx="1798">
                  <c:v>1.19</c:v>
                </c:pt>
                <c:pt idx="1799">
                  <c:v>1.2270000000000001</c:v>
                </c:pt>
                <c:pt idx="1800">
                  <c:v>1.2529999999999999</c:v>
                </c:pt>
                <c:pt idx="1801">
                  <c:v>1.3029999999999999</c:v>
                </c:pt>
                <c:pt idx="1802">
                  <c:v>1.2869999999999999</c:v>
                </c:pt>
                <c:pt idx="1803">
                  <c:v>1.302</c:v>
                </c:pt>
                <c:pt idx="1804">
                  <c:v>1.2669999999999999</c:v>
                </c:pt>
                <c:pt idx="1805">
                  <c:v>1.284</c:v>
                </c:pt>
                <c:pt idx="1806">
                  <c:v>1.27</c:v>
                </c:pt>
                <c:pt idx="1807">
                  <c:v>1.3109999999999999</c:v>
                </c:pt>
                <c:pt idx="1808">
                  <c:v>1.2949999999999999</c:v>
                </c:pt>
                <c:pt idx="1809">
                  <c:v>1.306</c:v>
                </c:pt>
                <c:pt idx="1810">
                  <c:v>1.3420000000000001</c:v>
                </c:pt>
                <c:pt idx="1811">
                  <c:v>1.3859999999999999</c:v>
                </c:pt>
                <c:pt idx="1812">
                  <c:v>1.421</c:v>
                </c:pt>
                <c:pt idx="1813">
                  <c:v>1.3839999999999999</c:v>
                </c:pt>
                <c:pt idx="1814">
                  <c:v>1.4410000000000001</c:v>
                </c:pt>
                <c:pt idx="1815">
                  <c:v>1.379</c:v>
                </c:pt>
                <c:pt idx="1816">
                  <c:v>1.425</c:v>
                </c:pt>
                <c:pt idx="1817">
                  <c:v>1.4319999999999999</c:v>
                </c:pt>
                <c:pt idx="1818">
                  <c:v>1.4079999999999999</c:v>
                </c:pt>
                <c:pt idx="1819">
                  <c:v>1.4790000000000001</c:v>
                </c:pt>
                <c:pt idx="1820">
                  <c:v>1.4179999999999999</c:v>
                </c:pt>
                <c:pt idx="1821">
                  <c:v>1.46</c:v>
                </c:pt>
                <c:pt idx="1822">
                  <c:v>1.4219999999999999</c:v>
                </c:pt>
                <c:pt idx="1823">
                  <c:v>1.377</c:v>
                </c:pt>
                <c:pt idx="1824">
                  <c:v>1.381</c:v>
                </c:pt>
                <c:pt idx="1825">
                  <c:v>1.45</c:v>
                </c:pt>
                <c:pt idx="1826">
                  <c:v>1.401</c:v>
                </c:pt>
                <c:pt idx="1827">
                  <c:v>1.474</c:v>
                </c:pt>
                <c:pt idx="1828">
                  <c:v>1.399</c:v>
                </c:pt>
                <c:pt idx="1829">
                  <c:v>1.448</c:v>
                </c:pt>
                <c:pt idx="1830">
                  <c:v>1.4510000000000001</c:v>
                </c:pt>
                <c:pt idx="1831">
                  <c:v>1.4730000000000001</c:v>
                </c:pt>
                <c:pt idx="1832">
                  <c:v>1.397</c:v>
                </c:pt>
                <c:pt idx="1833">
                  <c:v>1.347</c:v>
                </c:pt>
                <c:pt idx="1834">
                  <c:v>1.2709999999999999</c:v>
                </c:pt>
                <c:pt idx="1835">
                  <c:v>1.3720000000000001</c:v>
                </c:pt>
                <c:pt idx="1836">
                  <c:v>1.4379999999999999</c:v>
                </c:pt>
                <c:pt idx="1837">
                  <c:v>1.5620000000000001</c:v>
                </c:pt>
                <c:pt idx="1838">
                  <c:v>1.5569999999999999</c:v>
                </c:pt>
                <c:pt idx="1839">
                  <c:v>1.597</c:v>
                </c:pt>
                <c:pt idx="1840">
                  <c:v>1.5549999999999999</c:v>
                </c:pt>
                <c:pt idx="1841">
                  <c:v>1.589</c:v>
                </c:pt>
                <c:pt idx="1842">
                  <c:v>1.5609999999999999</c:v>
                </c:pt>
                <c:pt idx="1843">
                  <c:v>1.544</c:v>
                </c:pt>
                <c:pt idx="1844">
                  <c:v>1.5169999999999999</c:v>
                </c:pt>
                <c:pt idx="1845">
                  <c:v>1.5720000000000001</c:v>
                </c:pt>
                <c:pt idx="1846">
                  <c:v>1.5760000000000001</c:v>
                </c:pt>
                <c:pt idx="1847">
                  <c:v>1.5720000000000001</c:v>
                </c:pt>
                <c:pt idx="1848">
                  <c:v>1.6379999999999999</c:v>
                </c:pt>
                <c:pt idx="1849">
                  <c:v>1.6659999999999999</c:v>
                </c:pt>
                <c:pt idx="1850">
                  <c:v>1.655</c:v>
                </c:pt>
                <c:pt idx="1851">
                  <c:v>1.6719999999999999</c:v>
                </c:pt>
                <c:pt idx="1852">
                  <c:v>1.7090000000000001</c:v>
                </c:pt>
                <c:pt idx="1853">
                  <c:v>1.762</c:v>
                </c:pt>
                <c:pt idx="1854">
                  <c:v>1.758</c:v>
                </c:pt>
                <c:pt idx="1855">
                  <c:v>1.776</c:v>
                </c:pt>
                <c:pt idx="1856">
                  <c:v>1.7450000000000001</c:v>
                </c:pt>
                <c:pt idx="1857">
                  <c:v>1.7689999999999999</c:v>
                </c:pt>
                <c:pt idx="1858">
                  <c:v>1.772</c:v>
                </c:pt>
                <c:pt idx="1859">
                  <c:v>1.8160000000000001</c:v>
                </c:pt>
                <c:pt idx="1860">
                  <c:v>1.8069999999999999</c:v>
                </c:pt>
                <c:pt idx="1861">
                  <c:v>1.7669999999999999</c:v>
                </c:pt>
                <c:pt idx="1862">
                  <c:v>1.7929999999999999</c:v>
                </c:pt>
                <c:pt idx="1863">
                  <c:v>1.7969999999999999</c:v>
                </c:pt>
                <c:pt idx="1864">
                  <c:v>1.806</c:v>
                </c:pt>
                <c:pt idx="1865">
                  <c:v>1.8260000000000001</c:v>
                </c:pt>
                <c:pt idx="1866">
                  <c:v>1.8129999999999999</c:v>
                </c:pt>
                <c:pt idx="1867">
                  <c:v>1.8140000000000001</c:v>
                </c:pt>
                <c:pt idx="1868">
                  <c:v>1.8839999999999999</c:v>
                </c:pt>
                <c:pt idx="1869">
                  <c:v>1.867</c:v>
                </c:pt>
                <c:pt idx="1870">
                  <c:v>1.8169999999999999</c:v>
                </c:pt>
                <c:pt idx="1871">
                  <c:v>1.883</c:v>
                </c:pt>
                <c:pt idx="1872">
                  <c:v>2.016</c:v>
                </c:pt>
                <c:pt idx="1873">
                  <c:v>2.0609999999999999</c:v>
                </c:pt>
                <c:pt idx="1874">
                  <c:v>2.1389999999999998</c:v>
                </c:pt>
                <c:pt idx="1875">
                  <c:v>2.0209999999999999</c:v>
                </c:pt>
                <c:pt idx="1876">
                  <c:v>2.0489999999999999</c:v>
                </c:pt>
                <c:pt idx="1877">
                  <c:v>2.0019999999999998</c:v>
                </c:pt>
                <c:pt idx="1878">
                  <c:v>2.0419999999999998</c:v>
                </c:pt>
                <c:pt idx="1879">
                  <c:v>2.0249999999999999</c:v>
                </c:pt>
                <c:pt idx="1880">
                  <c:v>2.089</c:v>
                </c:pt>
                <c:pt idx="1881">
                  <c:v>2.0750000000000002</c:v>
                </c:pt>
                <c:pt idx="1882">
                  <c:v>2.125</c:v>
                </c:pt>
                <c:pt idx="1883">
                  <c:v>2.1429999999999998</c:v>
                </c:pt>
                <c:pt idx="1884">
                  <c:v>2.2080000000000002</c:v>
                </c:pt>
                <c:pt idx="1885">
                  <c:v>2.2250000000000001</c:v>
                </c:pt>
                <c:pt idx="1886">
                  <c:v>2.1379999999999999</c:v>
                </c:pt>
                <c:pt idx="1887">
                  <c:v>2.1190000000000002</c:v>
                </c:pt>
                <c:pt idx="1888">
                  <c:v>2.11</c:v>
                </c:pt>
                <c:pt idx="1889">
                  <c:v>1.9690000000000001</c:v>
                </c:pt>
                <c:pt idx="1890">
                  <c:v>1.875</c:v>
                </c:pt>
                <c:pt idx="1891">
                  <c:v>1.87</c:v>
                </c:pt>
                <c:pt idx="1892">
                  <c:v>1.855</c:v>
                </c:pt>
                <c:pt idx="1893">
                  <c:v>1.8180000000000001</c:v>
                </c:pt>
                <c:pt idx="1894">
                  <c:v>1.7849999999999999</c:v>
                </c:pt>
                <c:pt idx="1895">
                  <c:v>1.8540000000000001</c:v>
                </c:pt>
                <c:pt idx="1896">
                  <c:v>1.8140000000000001</c:v>
                </c:pt>
                <c:pt idx="1897">
                  <c:v>1.869</c:v>
                </c:pt>
                <c:pt idx="1898">
                  <c:v>1.8120000000000001</c:v>
                </c:pt>
                <c:pt idx="1899">
                  <c:v>1.784</c:v>
                </c:pt>
                <c:pt idx="1900">
                  <c:v>1.768</c:v>
                </c:pt>
                <c:pt idx="1901">
                  <c:v>1.8220000000000001</c:v>
                </c:pt>
                <c:pt idx="1902">
                  <c:v>1.84</c:v>
                </c:pt>
                <c:pt idx="1903">
                  <c:v>1.847</c:v>
                </c:pt>
                <c:pt idx="1904">
                  <c:v>1.9</c:v>
                </c:pt>
                <c:pt idx="1905">
                  <c:v>1.845</c:v>
                </c:pt>
                <c:pt idx="1906">
                  <c:v>1.8280000000000001</c:v>
                </c:pt>
                <c:pt idx="1907">
                  <c:v>1.7729999999999999</c:v>
                </c:pt>
                <c:pt idx="1908">
                  <c:v>1.782</c:v>
                </c:pt>
                <c:pt idx="1909">
                  <c:v>1.81</c:v>
                </c:pt>
                <c:pt idx="1910">
                  <c:v>1.8220000000000001</c:v>
                </c:pt>
                <c:pt idx="1911">
                  <c:v>1.871</c:v>
                </c:pt>
                <c:pt idx="1912">
                  <c:v>1.8540000000000001</c:v>
                </c:pt>
                <c:pt idx="1913">
                  <c:v>1.8480000000000001</c:v>
                </c:pt>
                <c:pt idx="1914">
                  <c:v>1.78</c:v>
                </c:pt>
                <c:pt idx="1915">
                  <c:v>1.796</c:v>
                </c:pt>
                <c:pt idx="1916">
                  <c:v>1.6970000000000001</c:v>
                </c:pt>
                <c:pt idx="1917">
                  <c:v>1.7010000000000001</c:v>
                </c:pt>
                <c:pt idx="1918">
                  <c:v>1.6739999999999999</c:v>
                </c:pt>
                <c:pt idx="1919">
                  <c:v>1.722</c:v>
                </c:pt>
                <c:pt idx="1920">
                  <c:v>1.7689999999999999</c:v>
                </c:pt>
                <c:pt idx="1921">
                  <c:v>1.8140000000000001</c:v>
                </c:pt>
                <c:pt idx="1922">
                  <c:v>1.8759999999999999</c:v>
                </c:pt>
                <c:pt idx="1923">
                  <c:v>1.9419999999999999</c:v>
                </c:pt>
                <c:pt idx="1924">
                  <c:v>1.9350000000000001</c:v>
                </c:pt>
                <c:pt idx="1925">
                  <c:v>1.91</c:v>
                </c:pt>
                <c:pt idx="1926">
                  <c:v>1.8640000000000001</c:v>
                </c:pt>
                <c:pt idx="1927">
                  <c:v>1.7829999999999999</c:v>
                </c:pt>
                <c:pt idx="1928">
                  <c:v>1.7410000000000001</c:v>
                </c:pt>
                <c:pt idx="1929">
                  <c:v>1.7509999999999999</c:v>
                </c:pt>
                <c:pt idx="1930">
                  <c:v>1.8109999999999999</c:v>
                </c:pt>
                <c:pt idx="1931">
                  <c:v>1.794</c:v>
                </c:pt>
                <c:pt idx="1932">
                  <c:v>1.8560000000000001</c:v>
                </c:pt>
                <c:pt idx="1933">
                  <c:v>1.8460000000000001</c:v>
                </c:pt>
                <c:pt idx="1934">
                  <c:v>1.847</c:v>
                </c:pt>
                <c:pt idx="1935">
                  <c:v>1.8839999999999999</c:v>
                </c:pt>
                <c:pt idx="1936">
                  <c:v>1.87</c:v>
                </c:pt>
                <c:pt idx="1937">
                  <c:v>1.84</c:v>
                </c:pt>
                <c:pt idx="1938">
                  <c:v>1.7709999999999999</c:v>
                </c:pt>
                <c:pt idx="1939">
                  <c:v>1.794</c:v>
                </c:pt>
                <c:pt idx="1940">
                  <c:v>1.8149999999999999</c:v>
                </c:pt>
                <c:pt idx="1941">
                  <c:v>1.919</c:v>
                </c:pt>
                <c:pt idx="1942">
                  <c:v>1.8440000000000001</c:v>
                </c:pt>
                <c:pt idx="1943">
                  <c:v>1.8660000000000001</c:v>
                </c:pt>
                <c:pt idx="1944">
                  <c:v>1.8240000000000001</c:v>
                </c:pt>
                <c:pt idx="1945">
                  <c:v>1.7130000000000001</c:v>
                </c:pt>
                <c:pt idx="1946">
                  <c:v>1.748</c:v>
                </c:pt>
                <c:pt idx="1947">
                  <c:v>1.8109999999999999</c:v>
                </c:pt>
                <c:pt idx="1948">
                  <c:v>1.8069999999999999</c:v>
                </c:pt>
                <c:pt idx="1949">
                  <c:v>1.8680000000000001</c:v>
                </c:pt>
                <c:pt idx="1950">
                  <c:v>1.9159999999999999</c:v>
                </c:pt>
                <c:pt idx="1951">
                  <c:v>1.964</c:v>
                </c:pt>
                <c:pt idx="1952">
                  <c:v>1.877</c:v>
                </c:pt>
                <c:pt idx="1953">
                  <c:v>1.9390000000000001</c:v>
                </c:pt>
                <c:pt idx="1954">
                  <c:v>2.0019999999999998</c:v>
                </c:pt>
                <c:pt idx="1955">
                  <c:v>1.958</c:v>
                </c:pt>
                <c:pt idx="1956">
                  <c:v>1.9470000000000001</c:v>
                </c:pt>
                <c:pt idx="1957">
                  <c:v>2.0009999999999999</c:v>
                </c:pt>
                <c:pt idx="1958">
                  <c:v>1.986</c:v>
                </c:pt>
                <c:pt idx="1959">
                  <c:v>1.9119999999999999</c:v>
                </c:pt>
                <c:pt idx="1960">
                  <c:v>1.8959999999999999</c:v>
                </c:pt>
                <c:pt idx="1961">
                  <c:v>1.891</c:v>
                </c:pt>
                <c:pt idx="1962">
                  <c:v>1.8120000000000001</c:v>
                </c:pt>
                <c:pt idx="1963">
                  <c:v>1.843</c:v>
                </c:pt>
                <c:pt idx="1964">
                  <c:v>1.8819999999999999</c:v>
                </c:pt>
                <c:pt idx="1965">
                  <c:v>1.9330000000000001</c:v>
                </c:pt>
                <c:pt idx="1966">
                  <c:v>1.8819999999999999</c:v>
                </c:pt>
                <c:pt idx="1967">
                  <c:v>1.9159999999999999</c:v>
                </c:pt>
                <c:pt idx="1968">
                  <c:v>1.958</c:v>
                </c:pt>
                <c:pt idx="1969">
                  <c:v>1.9670000000000001</c:v>
                </c:pt>
                <c:pt idx="1970">
                  <c:v>1.966</c:v>
                </c:pt>
                <c:pt idx="1971">
                  <c:v>1.9</c:v>
                </c:pt>
                <c:pt idx="1972">
                  <c:v>2.016</c:v>
                </c:pt>
                <c:pt idx="1973">
                  <c:v>1.9770000000000001</c:v>
                </c:pt>
                <c:pt idx="1974">
                  <c:v>1.972</c:v>
                </c:pt>
                <c:pt idx="1975">
                  <c:v>2.0129999999999999</c:v>
                </c:pt>
                <c:pt idx="1976">
                  <c:v>1.9259999999999999</c:v>
                </c:pt>
                <c:pt idx="1977">
                  <c:v>1.93</c:v>
                </c:pt>
                <c:pt idx="1978">
                  <c:v>2.0510000000000002</c:v>
                </c:pt>
                <c:pt idx="1979">
                  <c:v>2.254</c:v>
                </c:pt>
                <c:pt idx="1980">
                  <c:v>2.335</c:v>
                </c:pt>
                <c:pt idx="1981">
                  <c:v>2.1440000000000001</c:v>
                </c:pt>
                <c:pt idx="1982">
                  <c:v>2.0499999999999998</c:v>
                </c:pt>
                <c:pt idx="1983">
                  <c:v>2.1760000000000002</c:v>
                </c:pt>
                <c:pt idx="1984">
                  <c:v>2.1619999999999999</c:v>
                </c:pt>
                <c:pt idx="1985">
                  <c:v>2.133</c:v>
                </c:pt>
                <c:pt idx="1986">
                  <c:v>2.1040000000000001</c:v>
                </c:pt>
                <c:pt idx="1987">
                  <c:v>2.1219999999999999</c:v>
                </c:pt>
                <c:pt idx="1988">
                  <c:v>2.101</c:v>
                </c:pt>
                <c:pt idx="1989">
                  <c:v>2.1960000000000002</c:v>
                </c:pt>
                <c:pt idx="1990">
                  <c:v>2.1320000000000001</c:v>
                </c:pt>
                <c:pt idx="1991">
                  <c:v>2.1469999999999998</c:v>
                </c:pt>
                <c:pt idx="1992">
                  <c:v>2.0990000000000002</c:v>
                </c:pt>
                <c:pt idx="1993">
                  <c:v>2.0249999999999999</c:v>
                </c:pt>
                <c:pt idx="1994">
                  <c:v>1.9339999999999999</c:v>
                </c:pt>
                <c:pt idx="1995">
                  <c:v>1.8340000000000001</c:v>
                </c:pt>
                <c:pt idx="1996">
                  <c:v>1.7689999999999999</c:v>
                </c:pt>
                <c:pt idx="1997">
                  <c:v>1.6990000000000001</c:v>
                </c:pt>
                <c:pt idx="1998">
                  <c:v>1.86</c:v>
                </c:pt>
                <c:pt idx="1999">
                  <c:v>1.94</c:v>
                </c:pt>
                <c:pt idx="2000">
                  <c:v>1.925</c:v>
                </c:pt>
                <c:pt idx="2001">
                  <c:v>1.9159999999999999</c:v>
                </c:pt>
                <c:pt idx="2002">
                  <c:v>1.8460000000000001</c:v>
                </c:pt>
                <c:pt idx="2003">
                  <c:v>1.7789999999999999</c:v>
                </c:pt>
                <c:pt idx="2004">
                  <c:v>1.661</c:v>
                </c:pt>
                <c:pt idx="2005">
                  <c:v>1.798</c:v>
                </c:pt>
                <c:pt idx="2006">
                  <c:v>1.879</c:v>
                </c:pt>
                <c:pt idx="2007">
                  <c:v>1.89</c:v>
                </c:pt>
                <c:pt idx="2008">
                  <c:v>1.988</c:v>
                </c:pt>
                <c:pt idx="2009">
                  <c:v>2.0219999999999998</c:v>
                </c:pt>
                <c:pt idx="2010">
                  <c:v>1.923</c:v>
                </c:pt>
                <c:pt idx="2011">
                  <c:v>1.9330000000000001</c:v>
                </c:pt>
                <c:pt idx="2012">
                  <c:v>1.893</c:v>
                </c:pt>
                <c:pt idx="2013">
                  <c:v>1.869</c:v>
                </c:pt>
                <c:pt idx="2014">
                  <c:v>1.931</c:v>
                </c:pt>
                <c:pt idx="2015">
                  <c:v>1.9950000000000001</c:v>
                </c:pt>
                <c:pt idx="2016">
                  <c:v>1.9350000000000001</c:v>
                </c:pt>
                <c:pt idx="2017">
                  <c:v>1.9359999999999999</c:v>
                </c:pt>
                <c:pt idx="2018">
                  <c:v>2.0790000000000002</c:v>
                </c:pt>
                <c:pt idx="2019">
                  <c:v>2.1749999999999998</c:v>
                </c:pt>
                <c:pt idx="2020">
                  <c:v>2.1320000000000001</c:v>
                </c:pt>
                <c:pt idx="2021">
                  <c:v>2.1459999999999999</c:v>
                </c:pt>
                <c:pt idx="2022">
                  <c:v>2.1840000000000002</c:v>
                </c:pt>
                <c:pt idx="2023">
                  <c:v>2.2559999999999998</c:v>
                </c:pt>
                <c:pt idx="2024">
                  <c:v>2.1080000000000001</c:v>
                </c:pt>
                <c:pt idx="2025">
                  <c:v>2.0609999999999999</c:v>
                </c:pt>
                <c:pt idx="2026">
                  <c:v>2.0179999999999998</c:v>
                </c:pt>
                <c:pt idx="2027">
                  <c:v>2.0169999999999999</c:v>
                </c:pt>
                <c:pt idx="2028">
                  <c:v>2.117</c:v>
                </c:pt>
                <c:pt idx="2029">
                  <c:v>2.1760000000000002</c:v>
                </c:pt>
                <c:pt idx="2030">
                  <c:v>2.262</c:v>
                </c:pt>
                <c:pt idx="2031">
                  <c:v>2.2130000000000001</c:v>
                </c:pt>
                <c:pt idx="2032">
                  <c:v>2.2989999999999999</c:v>
                </c:pt>
                <c:pt idx="2033">
                  <c:v>2.1070000000000002</c:v>
                </c:pt>
                <c:pt idx="2034">
                  <c:v>2.25</c:v>
                </c:pt>
                <c:pt idx="2035">
                  <c:v>2.319</c:v>
                </c:pt>
                <c:pt idx="2036">
                  <c:v>2.56</c:v>
                </c:pt>
                <c:pt idx="2037">
                  <c:v>2.4039999999999999</c:v>
                </c:pt>
                <c:pt idx="2038">
                  <c:v>2.609</c:v>
                </c:pt>
                <c:pt idx="2039">
                  <c:v>2.6120000000000001</c:v>
                </c:pt>
                <c:pt idx="2040">
                  <c:v>2.7450000000000001</c:v>
                </c:pt>
                <c:pt idx="2041">
                  <c:v>2.7970000000000002</c:v>
                </c:pt>
                <c:pt idx="2042">
                  <c:v>2.9460000000000002</c:v>
                </c:pt>
                <c:pt idx="2043">
                  <c:v>2.9809999999999999</c:v>
                </c:pt>
                <c:pt idx="2044">
                  <c:v>2.9540000000000002</c:v>
                </c:pt>
                <c:pt idx="2045">
                  <c:v>3.0019999999999998</c:v>
                </c:pt>
                <c:pt idx="2046">
                  <c:v>2.9630000000000001</c:v>
                </c:pt>
                <c:pt idx="2047">
                  <c:v>3.0150000000000001</c:v>
                </c:pt>
                <c:pt idx="2048">
                  <c:v>2.9279999999999999</c:v>
                </c:pt>
                <c:pt idx="2049">
                  <c:v>2.8809999999999998</c:v>
                </c:pt>
                <c:pt idx="2050">
                  <c:v>2.9289999999999998</c:v>
                </c:pt>
                <c:pt idx="2051">
                  <c:v>2.907</c:v>
                </c:pt>
                <c:pt idx="2052">
                  <c:v>2.9540000000000002</c:v>
                </c:pt>
                <c:pt idx="2053">
                  <c:v>2.883</c:v>
                </c:pt>
                <c:pt idx="2054">
                  <c:v>2.8780000000000001</c:v>
                </c:pt>
                <c:pt idx="2055">
                  <c:v>2.92</c:v>
                </c:pt>
                <c:pt idx="2056">
                  <c:v>3.028</c:v>
                </c:pt>
                <c:pt idx="2057">
                  <c:v>3.1389999999999998</c:v>
                </c:pt>
                <c:pt idx="2058">
                  <c:v>3.109</c:v>
                </c:pt>
                <c:pt idx="2059">
                  <c:v>3.1219999999999999</c:v>
                </c:pt>
                <c:pt idx="2060">
                  <c:v>3.1829999999999998</c:v>
                </c:pt>
                <c:pt idx="2061">
                  <c:v>3.161</c:v>
                </c:pt>
                <c:pt idx="2062">
                  <c:v>3.113</c:v>
                </c:pt>
                <c:pt idx="2063">
                  <c:v>3.032</c:v>
                </c:pt>
                <c:pt idx="2064">
                  <c:v>2.931</c:v>
                </c:pt>
                <c:pt idx="2065">
                  <c:v>2.8639999999999999</c:v>
                </c:pt>
                <c:pt idx="2066">
                  <c:v>2.9129999999999998</c:v>
                </c:pt>
                <c:pt idx="2067">
                  <c:v>2.9830000000000001</c:v>
                </c:pt>
                <c:pt idx="2068">
                  <c:v>2.984</c:v>
                </c:pt>
                <c:pt idx="2069">
                  <c:v>2.9590000000000001</c:v>
                </c:pt>
                <c:pt idx="2070">
                  <c:v>2.9449999999999998</c:v>
                </c:pt>
                <c:pt idx="2071">
                  <c:v>2.9279999999999999</c:v>
                </c:pt>
                <c:pt idx="2072">
                  <c:v>2.97</c:v>
                </c:pt>
                <c:pt idx="2073">
                  <c:v>3.0979999999999999</c:v>
                </c:pt>
                <c:pt idx="2074">
                  <c:v>2.9849999999999999</c:v>
                </c:pt>
                <c:pt idx="2075">
                  <c:v>2.97</c:v>
                </c:pt>
                <c:pt idx="2076">
                  <c:v>2.9980000000000002</c:v>
                </c:pt>
                <c:pt idx="2077">
                  <c:v>2.94</c:v>
                </c:pt>
                <c:pt idx="2078">
                  <c:v>2.996</c:v>
                </c:pt>
                <c:pt idx="2079">
                  <c:v>2.996</c:v>
                </c:pt>
                <c:pt idx="2080">
                  <c:v>2.9870000000000001</c:v>
                </c:pt>
                <c:pt idx="2081">
                  <c:v>3.0310000000000001</c:v>
                </c:pt>
                <c:pt idx="2082">
                  <c:v>2.9420000000000002</c:v>
                </c:pt>
                <c:pt idx="2083">
                  <c:v>3.0619999999999998</c:v>
                </c:pt>
                <c:pt idx="2084">
                  <c:v>3.0739999999999998</c:v>
                </c:pt>
                <c:pt idx="2085">
                  <c:v>3.0579999999999998</c:v>
                </c:pt>
                <c:pt idx="2086">
                  <c:v>3.1309999999999998</c:v>
                </c:pt>
                <c:pt idx="2087">
                  <c:v>3.1150000000000002</c:v>
                </c:pt>
                <c:pt idx="2088">
                  <c:v>3.13</c:v>
                </c:pt>
                <c:pt idx="2089">
                  <c:v>3.1459999999999999</c:v>
                </c:pt>
                <c:pt idx="2090">
                  <c:v>3.1720000000000002</c:v>
                </c:pt>
                <c:pt idx="2091">
                  <c:v>3.181</c:v>
                </c:pt>
                <c:pt idx="2092">
                  <c:v>3.117</c:v>
                </c:pt>
                <c:pt idx="2093">
                  <c:v>3.1480000000000001</c:v>
                </c:pt>
                <c:pt idx="2094">
                  <c:v>3.1709999999999998</c:v>
                </c:pt>
                <c:pt idx="2095">
                  <c:v>3.2229999999999999</c:v>
                </c:pt>
                <c:pt idx="2096">
                  <c:v>3.1920000000000002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9-2D41-9C6B-C156FE8C8435}"/>
            </c:ext>
          </c:extLst>
        </c:ser>
        <c:ser>
          <c:idx val="1"/>
          <c:order val="1"/>
          <c:tx>
            <c:strRef>
              <c:f>'Sheet2 (2)'!$E$3</c:f>
              <c:strCache>
                <c:ptCount val="1"/>
                <c:pt idx="0">
                  <c:v>საქართველოს ევრობოდები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'Sheet2 (2)'!$C$4:$C$2149</c:f>
              <c:numCache>
                <c:formatCode>m/d/yy</c:formatCode>
                <c:ptCount val="2097"/>
                <c:pt idx="0">
                  <c:v>43781</c:v>
                </c:pt>
                <c:pt idx="1">
                  <c:v>43777</c:v>
                </c:pt>
                <c:pt idx="2">
                  <c:v>43776</c:v>
                </c:pt>
                <c:pt idx="3">
                  <c:v>43775</c:v>
                </c:pt>
                <c:pt idx="4">
                  <c:v>43774</c:v>
                </c:pt>
                <c:pt idx="5">
                  <c:v>43773</c:v>
                </c:pt>
                <c:pt idx="6">
                  <c:v>43770</c:v>
                </c:pt>
                <c:pt idx="7">
                  <c:v>43769</c:v>
                </c:pt>
                <c:pt idx="8">
                  <c:v>43768</c:v>
                </c:pt>
                <c:pt idx="9">
                  <c:v>43767</c:v>
                </c:pt>
                <c:pt idx="10">
                  <c:v>43766</c:v>
                </c:pt>
                <c:pt idx="11">
                  <c:v>43763</c:v>
                </c:pt>
                <c:pt idx="12">
                  <c:v>43762</c:v>
                </c:pt>
                <c:pt idx="13">
                  <c:v>43761</c:v>
                </c:pt>
                <c:pt idx="14">
                  <c:v>43760</c:v>
                </c:pt>
                <c:pt idx="15">
                  <c:v>43759</c:v>
                </c:pt>
                <c:pt idx="16">
                  <c:v>43756</c:v>
                </c:pt>
                <c:pt idx="17">
                  <c:v>43755</c:v>
                </c:pt>
                <c:pt idx="18">
                  <c:v>43754</c:v>
                </c:pt>
                <c:pt idx="19">
                  <c:v>43753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43742</c:v>
                </c:pt>
                <c:pt idx="26">
                  <c:v>43741</c:v>
                </c:pt>
                <c:pt idx="27">
                  <c:v>43740</c:v>
                </c:pt>
                <c:pt idx="28">
                  <c:v>43739</c:v>
                </c:pt>
                <c:pt idx="29">
                  <c:v>43738</c:v>
                </c:pt>
                <c:pt idx="30">
                  <c:v>43735</c:v>
                </c:pt>
                <c:pt idx="31">
                  <c:v>43734</c:v>
                </c:pt>
                <c:pt idx="32">
                  <c:v>43733</c:v>
                </c:pt>
                <c:pt idx="33">
                  <c:v>43732</c:v>
                </c:pt>
                <c:pt idx="34">
                  <c:v>43731</c:v>
                </c:pt>
                <c:pt idx="35">
                  <c:v>43728</c:v>
                </c:pt>
                <c:pt idx="36">
                  <c:v>43727</c:v>
                </c:pt>
                <c:pt idx="37">
                  <c:v>43726</c:v>
                </c:pt>
                <c:pt idx="38">
                  <c:v>43725</c:v>
                </c:pt>
                <c:pt idx="39">
                  <c:v>43724</c:v>
                </c:pt>
                <c:pt idx="40">
                  <c:v>43721</c:v>
                </c:pt>
                <c:pt idx="41">
                  <c:v>43720</c:v>
                </c:pt>
                <c:pt idx="42">
                  <c:v>43719</c:v>
                </c:pt>
                <c:pt idx="43">
                  <c:v>43718</c:v>
                </c:pt>
                <c:pt idx="44">
                  <c:v>43717</c:v>
                </c:pt>
                <c:pt idx="45">
                  <c:v>43714</c:v>
                </c:pt>
                <c:pt idx="46">
                  <c:v>43713</c:v>
                </c:pt>
                <c:pt idx="47">
                  <c:v>43712</c:v>
                </c:pt>
                <c:pt idx="48">
                  <c:v>43711</c:v>
                </c:pt>
                <c:pt idx="49">
                  <c:v>43707</c:v>
                </c:pt>
                <c:pt idx="50">
                  <c:v>43706</c:v>
                </c:pt>
                <c:pt idx="51">
                  <c:v>43705</c:v>
                </c:pt>
                <c:pt idx="52">
                  <c:v>43704</c:v>
                </c:pt>
                <c:pt idx="53">
                  <c:v>43700</c:v>
                </c:pt>
                <c:pt idx="54">
                  <c:v>43699</c:v>
                </c:pt>
                <c:pt idx="55">
                  <c:v>43698</c:v>
                </c:pt>
                <c:pt idx="56">
                  <c:v>43697</c:v>
                </c:pt>
                <c:pt idx="57">
                  <c:v>43696</c:v>
                </c:pt>
                <c:pt idx="58">
                  <c:v>43693</c:v>
                </c:pt>
                <c:pt idx="59">
                  <c:v>43692</c:v>
                </c:pt>
                <c:pt idx="60">
                  <c:v>43691</c:v>
                </c:pt>
                <c:pt idx="61">
                  <c:v>43690</c:v>
                </c:pt>
                <c:pt idx="62">
                  <c:v>43689</c:v>
                </c:pt>
                <c:pt idx="63">
                  <c:v>43686</c:v>
                </c:pt>
                <c:pt idx="64">
                  <c:v>43685</c:v>
                </c:pt>
                <c:pt idx="65">
                  <c:v>43684</c:v>
                </c:pt>
                <c:pt idx="66">
                  <c:v>43683</c:v>
                </c:pt>
                <c:pt idx="67">
                  <c:v>43682</c:v>
                </c:pt>
                <c:pt idx="68">
                  <c:v>43679</c:v>
                </c:pt>
                <c:pt idx="69">
                  <c:v>43678</c:v>
                </c:pt>
                <c:pt idx="70">
                  <c:v>43677</c:v>
                </c:pt>
                <c:pt idx="71">
                  <c:v>43676</c:v>
                </c:pt>
                <c:pt idx="72">
                  <c:v>43675</c:v>
                </c:pt>
                <c:pt idx="73">
                  <c:v>43672</c:v>
                </c:pt>
                <c:pt idx="74">
                  <c:v>43671</c:v>
                </c:pt>
                <c:pt idx="75">
                  <c:v>43670</c:v>
                </c:pt>
                <c:pt idx="76">
                  <c:v>43669</c:v>
                </c:pt>
                <c:pt idx="77">
                  <c:v>43668</c:v>
                </c:pt>
                <c:pt idx="78">
                  <c:v>43665</c:v>
                </c:pt>
                <c:pt idx="79">
                  <c:v>43664</c:v>
                </c:pt>
                <c:pt idx="80">
                  <c:v>43663</c:v>
                </c:pt>
                <c:pt idx="81">
                  <c:v>43662</c:v>
                </c:pt>
                <c:pt idx="82">
                  <c:v>43661</c:v>
                </c:pt>
                <c:pt idx="83">
                  <c:v>43658</c:v>
                </c:pt>
                <c:pt idx="84">
                  <c:v>43657</c:v>
                </c:pt>
                <c:pt idx="85">
                  <c:v>43656</c:v>
                </c:pt>
                <c:pt idx="86">
                  <c:v>43655</c:v>
                </c:pt>
                <c:pt idx="87">
                  <c:v>43654</c:v>
                </c:pt>
                <c:pt idx="88">
                  <c:v>43651</c:v>
                </c:pt>
                <c:pt idx="89">
                  <c:v>43649</c:v>
                </c:pt>
                <c:pt idx="90">
                  <c:v>43648</c:v>
                </c:pt>
                <c:pt idx="91">
                  <c:v>43647</c:v>
                </c:pt>
                <c:pt idx="92">
                  <c:v>43644</c:v>
                </c:pt>
                <c:pt idx="93">
                  <c:v>43643</c:v>
                </c:pt>
                <c:pt idx="94">
                  <c:v>43642</c:v>
                </c:pt>
                <c:pt idx="95">
                  <c:v>43641</c:v>
                </c:pt>
                <c:pt idx="96">
                  <c:v>43640</c:v>
                </c:pt>
                <c:pt idx="97">
                  <c:v>43637</c:v>
                </c:pt>
                <c:pt idx="98">
                  <c:v>43636</c:v>
                </c:pt>
                <c:pt idx="99">
                  <c:v>43635</c:v>
                </c:pt>
                <c:pt idx="100">
                  <c:v>43634</c:v>
                </c:pt>
                <c:pt idx="101">
                  <c:v>43633</c:v>
                </c:pt>
                <c:pt idx="102">
                  <c:v>43630</c:v>
                </c:pt>
                <c:pt idx="103">
                  <c:v>43629</c:v>
                </c:pt>
                <c:pt idx="104">
                  <c:v>43628</c:v>
                </c:pt>
                <c:pt idx="105">
                  <c:v>43627</c:v>
                </c:pt>
                <c:pt idx="106">
                  <c:v>43626</c:v>
                </c:pt>
                <c:pt idx="107">
                  <c:v>43623</c:v>
                </c:pt>
                <c:pt idx="108">
                  <c:v>43622</c:v>
                </c:pt>
                <c:pt idx="109">
                  <c:v>43621</c:v>
                </c:pt>
                <c:pt idx="110">
                  <c:v>43620</c:v>
                </c:pt>
                <c:pt idx="111">
                  <c:v>43619</c:v>
                </c:pt>
                <c:pt idx="112">
                  <c:v>43616</c:v>
                </c:pt>
                <c:pt idx="113">
                  <c:v>43615</c:v>
                </c:pt>
                <c:pt idx="114">
                  <c:v>43614</c:v>
                </c:pt>
                <c:pt idx="115">
                  <c:v>43613</c:v>
                </c:pt>
                <c:pt idx="116">
                  <c:v>43609</c:v>
                </c:pt>
                <c:pt idx="117">
                  <c:v>43608</c:v>
                </c:pt>
                <c:pt idx="118">
                  <c:v>43607</c:v>
                </c:pt>
                <c:pt idx="119">
                  <c:v>43606</c:v>
                </c:pt>
                <c:pt idx="120">
                  <c:v>43605</c:v>
                </c:pt>
                <c:pt idx="121">
                  <c:v>43602</c:v>
                </c:pt>
                <c:pt idx="122">
                  <c:v>43601</c:v>
                </c:pt>
                <c:pt idx="123">
                  <c:v>43600</c:v>
                </c:pt>
                <c:pt idx="124">
                  <c:v>43599</c:v>
                </c:pt>
                <c:pt idx="125">
                  <c:v>43598</c:v>
                </c:pt>
                <c:pt idx="126">
                  <c:v>43595</c:v>
                </c:pt>
                <c:pt idx="127">
                  <c:v>43594</c:v>
                </c:pt>
                <c:pt idx="128">
                  <c:v>43593</c:v>
                </c:pt>
                <c:pt idx="129">
                  <c:v>43592</c:v>
                </c:pt>
                <c:pt idx="130">
                  <c:v>43588</c:v>
                </c:pt>
                <c:pt idx="131">
                  <c:v>43587</c:v>
                </c:pt>
                <c:pt idx="132">
                  <c:v>43586</c:v>
                </c:pt>
                <c:pt idx="133">
                  <c:v>43585</c:v>
                </c:pt>
                <c:pt idx="134">
                  <c:v>43584</c:v>
                </c:pt>
                <c:pt idx="135">
                  <c:v>43581</c:v>
                </c:pt>
                <c:pt idx="136">
                  <c:v>43580</c:v>
                </c:pt>
                <c:pt idx="137">
                  <c:v>43579</c:v>
                </c:pt>
                <c:pt idx="138">
                  <c:v>43578</c:v>
                </c:pt>
                <c:pt idx="139">
                  <c:v>43573</c:v>
                </c:pt>
                <c:pt idx="140">
                  <c:v>43572</c:v>
                </c:pt>
                <c:pt idx="141">
                  <c:v>43571</c:v>
                </c:pt>
                <c:pt idx="142">
                  <c:v>43570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43560</c:v>
                </c:pt>
                <c:pt idx="149">
                  <c:v>43559</c:v>
                </c:pt>
                <c:pt idx="150">
                  <c:v>43558</c:v>
                </c:pt>
                <c:pt idx="151">
                  <c:v>43557</c:v>
                </c:pt>
                <c:pt idx="152">
                  <c:v>43556</c:v>
                </c:pt>
                <c:pt idx="153">
                  <c:v>43553</c:v>
                </c:pt>
                <c:pt idx="154">
                  <c:v>43552</c:v>
                </c:pt>
                <c:pt idx="155">
                  <c:v>43551</c:v>
                </c:pt>
                <c:pt idx="156">
                  <c:v>43550</c:v>
                </c:pt>
                <c:pt idx="157">
                  <c:v>43549</c:v>
                </c:pt>
                <c:pt idx="158">
                  <c:v>43546</c:v>
                </c:pt>
                <c:pt idx="159">
                  <c:v>43545</c:v>
                </c:pt>
                <c:pt idx="160">
                  <c:v>43544</c:v>
                </c:pt>
                <c:pt idx="161">
                  <c:v>43543</c:v>
                </c:pt>
                <c:pt idx="162">
                  <c:v>43542</c:v>
                </c:pt>
                <c:pt idx="163">
                  <c:v>43539</c:v>
                </c:pt>
                <c:pt idx="164">
                  <c:v>43538</c:v>
                </c:pt>
                <c:pt idx="165">
                  <c:v>43537</c:v>
                </c:pt>
                <c:pt idx="166">
                  <c:v>43536</c:v>
                </c:pt>
                <c:pt idx="167">
                  <c:v>43535</c:v>
                </c:pt>
                <c:pt idx="168">
                  <c:v>43532</c:v>
                </c:pt>
                <c:pt idx="169">
                  <c:v>43531</c:v>
                </c:pt>
                <c:pt idx="170">
                  <c:v>43530</c:v>
                </c:pt>
                <c:pt idx="171">
                  <c:v>43529</c:v>
                </c:pt>
                <c:pt idx="172">
                  <c:v>43528</c:v>
                </c:pt>
                <c:pt idx="173">
                  <c:v>43525</c:v>
                </c:pt>
                <c:pt idx="174">
                  <c:v>43524</c:v>
                </c:pt>
                <c:pt idx="175">
                  <c:v>43523</c:v>
                </c:pt>
                <c:pt idx="176">
                  <c:v>43522</c:v>
                </c:pt>
                <c:pt idx="177">
                  <c:v>43521</c:v>
                </c:pt>
                <c:pt idx="178">
                  <c:v>43518</c:v>
                </c:pt>
                <c:pt idx="179">
                  <c:v>43517</c:v>
                </c:pt>
                <c:pt idx="180">
                  <c:v>43516</c:v>
                </c:pt>
                <c:pt idx="181">
                  <c:v>43515</c:v>
                </c:pt>
                <c:pt idx="182">
                  <c:v>43511</c:v>
                </c:pt>
                <c:pt idx="183">
                  <c:v>43510</c:v>
                </c:pt>
                <c:pt idx="184">
                  <c:v>43509</c:v>
                </c:pt>
                <c:pt idx="185">
                  <c:v>43508</c:v>
                </c:pt>
                <c:pt idx="186">
                  <c:v>43507</c:v>
                </c:pt>
                <c:pt idx="187">
                  <c:v>43504</c:v>
                </c:pt>
                <c:pt idx="188">
                  <c:v>43503</c:v>
                </c:pt>
                <c:pt idx="189">
                  <c:v>43502</c:v>
                </c:pt>
                <c:pt idx="190">
                  <c:v>43501</c:v>
                </c:pt>
                <c:pt idx="191">
                  <c:v>43500</c:v>
                </c:pt>
                <c:pt idx="192">
                  <c:v>43497</c:v>
                </c:pt>
                <c:pt idx="193">
                  <c:v>43496</c:v>
                </c:pt>
                <c:pt idx="194">
                  <c:v>43495</c:v>
                </c:pt>
                <c:pt idx="195">
                  <c:v>43494</c:v>
                </c:pt>
                <c:pt idx="196">
                  <c:v>43493</c:v>
                </c:pt>
                <c:pt idx="197">
                  <c:v>43490</c:v>
                </c:pt>
                <c:pt idx="198">
                  <c:v>43489</c:v>
                </c:pt>
                <c:pt idx="199">
                  <c:v>43488</c:v>
                </c:pt>
                <c:pt idx="200">
                  <c:v>43487</c:v>
                </c:pt>
                <c:pt idx="201">
                  <c:v>43483</c:v>
                </c:pt>
                <c:pt idx="202">
                  <c:v>43482</c:v>
                </c:pt>
                <c:pt idx="203">
                  <c:v>43481</c:v>
                </c:pt>
                <c:pt idx="204">
                  <c:v>43480</c:v>
                </c:pt>
                <c:pt idx="205">
                  <c:v>43479</c:v>
                </c:pt>
                <c:pt idx="206">
                  <c:v>43476</c:v>
                </c:pt>
                <c:pt idx="207">
                  <c:v>43475</c:v>
                </c:pt>
                <c:pt idx="208">
                  <c:v>43474</c:v>
                </c:pt>
                <c:pt idx="209">
                  <c:v>43473</c:v>
                </c:pt>
                <c:pt idx="210">
                  <c:v>43472</c:v>
                </c:pt>
                <c:pt idx="211">
                  <c:v>43469</c:v>
                </c:pt>
                <c:pt idx="212">
                  <c:v>43468</c:v>
                </c:pt>
                <c:pt idx="213">
                  <c:v>43467</c:v>
                </c:pt>
                <c:pt idx="214">
                  <c:v>43465</c:v>
                </c:pt>
                <c:pt idx="215">
                  <c:v>43462</c:v>
                </c:pt>
                <c:pt idx="216">
                  <c:v>43461</c:v>
                </c:pt>
                <c:pt idx="217">
                  <c:v>43458</c:v>
                </c:pt>
                <c:pt idx="218">
                  <c:v>43455</c:v>
                </c:pt>
                <c:pt idx="219">
                  <c:v>43454</c:v>
                </c:pt>
                <c:pt idx="220">
                  <c:v>43453</c:v>
                </c:pt>
                <c:pt idx="221">
                  <c:v>43452</c:v>
                </c:pt>
                <c:pt idx="222">
                  <c:v>43451</c:v>
                </c:pt>
                <c:pt idx="223">
                  <c:v>43448</c:v>
                </c:pt>
                <c:pt idx="224">
                  <c:v>43447</c:v>
                </c:pt>
                <c:pt idx="225">
                  <c:v>43446</c:v>
                </c:pt>
                <c:pt idx="226">
                  <c:v>43445</c:v>
                </c:pt>
                <c:pt idx="227">
                  <c:v>43444</c:v>
                </c:pt>
                <c:pt idx="228">
                  <c:v>43441</c:v>
                </c:pt>
                <c:pt idx="229">
                  <c:v>43440</c:v>
                </c:pt>
                <c:pt idx="230">
                  <c:v>43439</c:v>
                </c:pt>
                <c:pt idx="231">
                  <c:v>43438</c:v>
                </c:pt>
                <c:pt idx="232">
                  <c:v>43437</c:v>
                </c:pt>
                <c:pt idx="233">
                  <c:v>43434</c:v>
                </c:pt>
                <c:pt idx="234">
                  <c:v>43433</c:v>
                </c:pt>
                <c:pt idx="235">
                  <c:v>43432</c:v>
                </c:pt>
                <c:pt idx="236">
                  <c:v>43431</c:v>
                </c:pt>
                <c:pt idx="237">
                  <c:v>43430</c:v>
                </c:pt>
                <c:pt idx="238">
                  <c:v>43427</c:v>
                </c:pt>
                <c:pt idx="239">
                  <c:v>43425</c:v>
                </c:pt>
                <c:pt idx="240">
                  <c:v>43424</c:v>
                </c:pt>
                <c:pt idx="241">
                  <c:v>43423</c:v>
                </c:pt>
                <c:pt idx="242">
                  <c:v>43420</c:v>
                </c:pt>
                <c:pt idx="243">
                  <c:v>43419</c:v>
                </c:pt>
                <c:pt idx="244">
                  <c:v>43418</c:v>
                </c:pt>
                <c:pt idx="245">
                  <c:v>43417</c:v>
                </c:pt>
                <c:pt idx="246">
                  <c:v>43413</c:v>
                </c:pt>
                <c:pt idx="247">
                  <c:v>43412</c:v>
                </c:pt>
                <c:pt idx="248">
                  <c:v>43411</c:v>
                </c:pt>
                <c:pt idx="249">
                  <c:v>43410</c:v>
                </c:pt>
                <c:pt idx="250">
                  <c:v>43409</c:v>
                </c:pt>
                <c:pt idx="251">
                  <c:v>43406</c:v>
                </c:pt>
                <c:pt idx="252">
                  <c:v>43405</c:v>
                </c:pt>
                <c:pt idx="253">
                  <c:v>43404</c:v>
                </c:pt>
                <c:pt idx="254">
                  <c:v>43403</c:v>
                </c:pt>
                <c:pt idx="255">
                  <c:v>43402</c:v>
                </c:pt>
                <c:pt idx="256">
                  <c:v>43399</c:v>
                </c:pt>
                <c:pt idx="257">
                  <c:v>43398</c:v>
                </c:pt>
                <c:pt idx="258">
                  <c:v>43397</c:v>
                </c:pt>
                <c:pt idx="259">
                  <c:v>43396</c:v>
                </c:pt>
                <c:pt idx="260">
                  <c:v>43395</c:v>
                </c:pt>
                <c:pt idx="261">
                  <c:v>43392</c:v>
                </c:pt>
                <c:pt idx="262">
                  <c:v>43391</c:v>
                </c:pt>
                <c:pt idx="263">
                  <c:v>43390</c:v>
                </c:pt>
                <c:pt idx="264">
                  <c:v>43389</c:v>
                </c:pt>
                <c:pt idx="265">
                  <c:v>43388</c:v>
                </c:pt>
                <c:pt idx="266">
                  <c:v>43385</c:v>
                </c:pt>
                <c:pt idx="267">
                  <c:v>43384</c:v>
                </c:pt>
                <c:pt idx="268">
                  <c:v>43383</c:v>
                </c:pt>
                <c:pt idx="269">
                  <c:v>43382</c:v>
                </c:pt>
                <c:pt idx="270">
                  <c:v>43378</c:v>
                </c:pt>
                <c:pt idx="271">
                  <c:v>43377</c:v>
                </c:pt>
                <c:pt idx="272">
                  <c:v>43376</c:v>
                </c:pt>
                <c:pt idx="273">
                  <c:v>43375</c:v>
                </c:pt>
                <c:pt idx="274">
                  <c:v>43374</c:v>
                </c:pt>
                <c:pt idx="275">
                  <c:v>43371</c:v>
                </c:pt>
                <c:pt idx="276">
                  <c:v>43370</c:v>
                </c:pt>
                <c:pt idx="277">
                  <c:v>43369</c:v>
                </c:pt>
                <c:pt idx="278">
                  <c:v>43368</c:v>
                </c:pt>
                <c:pt idx="279">
                  <c:v>43367</c:v>
                </c:pt>
                <c:pt idx="280">
                  <c:v>43364</c:v>
                </c:pt>
                <c:pt idx="281">
                  <c:v>43363</c:v>
                </c:pt>
                <c:pt idx="282">
                  <c:v>43362</c:v>
                </c:pt>
                <c:pt idx="283">
                  <c:v>43361</c:v>
                </c:pt>
                <c:pt idx="284">
                  <c:v>43360</c:v>
                </c:pt>
                <c:pt idx="285">
                  <c:v>43357</c:v>
                </c:pt>
                <c:pt idx="286">
                  <c:v>43356</c:v>
                </c:pt>
                <c:pt idx="287">
                  <c:v>43355</c:v>
                </c:pt>
                <c:pt idx="288">
                  <c:v>43354</c:v>
                </c:pt>
                <c:pt idx="289">
                  <c:v>43353</c:v>
                </c:pt>
                <c:pt idx="290">
                  <c:v>43350</c:v>
                </c:pt>
                <c:pt idx="291">
                  <c:v>43349</c:v>
                </c:pt>
                <c:pt idx="292">
                  <c:v>43348</c:v>
                </c:pt>
                <c:pt idx="293">
                  <c:v>43347</c:v>
                </c:pt>
                <c:pt idx="294">
                  <c:v>43343</c:v>
                </c:pt>
                <c:pt idx="295">
                  <c:v>43342</c:v>
                </c:pt>
                <c:pt idx="296">
                  <c:v>43341</c:v>
                </c:pt>
                <c:pt idx="297">
                  <c:v>43340</c:v>
                </c:pt>
                <c:pt idx="298">
                  <c:v>43336</c:v>
                </c:pt>
                <c:pt idx="299">
                  <c:v>43335</c:v>
                </c:pt>
                <c:pt idx="300">
                  <c:v>43334</c:v>
                </c:pt>
                <c:pt idx="301">
                  <c:v>43333</c:v>
                </c:pt>
                <c:pt idx="302">
                  <c:v>43332</c:v>
                </c:pt>
                <c:pt idx="303">
                  <c:v>43329</c:v>
                </c:pt>
                <c:pt idx="304">
                  <c:v>43328</c:v>
                </c:pt>
                <c:pt idx="305">
                  <c:v>43327</c:v>
                </c:pt>
                <c:pt idx="306">
                  <c:v>43326</c:v>
                </c:pt>
                <c:pt idx="307">
                  <c:v>43325</c:v>
                </c:pt>
                <c:pt idx="308">
                  <c:v>43322</c:v>
                </c:pt>
                <c:pt idx="309">
                  <c:v>43321</c:v>
                </c:pt>
                <c:pt idx="310">
                  <c:v>43320</c:v>
                </c:pt>
                <c:pt idx="311">
                  <c:v>43319</c:v>
                </c:pt>
                <c:pt idx="312">
                  <c:v>43318</c:v>
                </c:pt>
                <c:pt idx="313">
                  <c:v>43315</c:v>
                </c:pt>
                <c:pt idx="314">
                  <c:v>43314</c:v>
                </c:pt>
                <c:pt idx="315">
                  <c:v>43313</c:v>
                </c:pt>
                <c:pt idx="316">
                  <c:v>43312</c:v>
                </c:pt>
                <c:pt idx="317">
                  <c:v>43311</c:v>
                </c:pt>
                <c:pt idx="318">
                  <c:v>43308</c:v>
                </c:pt>
                <c:pt idx="319">
                  <c:v>43307</c:v>
                </c:pt>
                <c:pt idx="320">
                  <c:v>43306</c:v>
                </c:pt>
                <c:pt idx="321">
                  <c:v>43305</c:v>
                </c:pt>
                <c:pt idx="322">
                  <c:v>43304</c:v>
                </c:pt>
                <c:pt idx="323">
                  <c:v>43301</c:v>
                </c:pt>
                <c:pt idx="324">
                  <c:v>43300</c:v>
                </c:pt>
                <c:pt idx="325">
                  <c:v>43299</c:v>
                </c:pt>
                <c:pt idx="326">
                  <c:v>43298</c:v>
                </c:pt>
                <c:pt idx="327">
                  <c:v>43297</c:v>
                </c:pt>
                <c:pt idx="328">
                  <c:v>43294</c:v>
                </c:pt>
                <c:pt idx="329">
                  <c:v>43293</c:v>
                </c:pt>
                <c:pt idx="330">
                  <c:v>43292</c:v>
                </c:pt>
                <c:pt idx="331">
                  <c:v>43291</c:v>
                </c:pt>
                <c:pt idx="332">
                  <c:v>43290</c:v>
                </c:pt>
                <c:pt idx="333">
                  <c:v>43287</c:v>
                </c:pt>
                <c:pt idx="334">
                  <c:v>43286</c:v>
                </c:pt>
                <c:pt idx="335">
                  <c:v>43284</c:v>
                </c:pt>
                <c:pt idx="336">
                  <c:v>43283</c:v>
                </c:pt>
                <c:pt idx="337">
                  <c:v>43280</c:v>
                </c:pt>
                <c:pt idx="338">
                  <c:v>43279</c:v>
                </c:pt>
                <c:pt idx="339">
                  <c:v>43278</c:v>
                </c:pt>
                <c:pt idx="340">
                  <c:v>43277</c:v>
                </c:pt>
                <c:pt idx="341">
                  <c:v>43276</c:v>
                </c:pt>
                <c:pt idx="342">
                  <c:v>43273</c:v>
                </c:pt>
                <c:pt idx="343">
                  <c:v>43272</c:v>
                </c:pt>
                <c:pt idx="344">
                  <c:v>43271</c:v>
                </c:pt>
                <c:pt idx="345">
                  <c:v>43270</c:v>
                </c:pt>
                <c:pt idx="346">
                  <c:v>43269</c:v>
                </c:pt>
                <c:pt idx="347">
                  <c:v>43266</c:v>
                </c:pt>
                <c:pt idx="348">
                  <c:v>43265</c:v>
                </c:pt>
                <c:pt idx="349">
                  <c:v>43264</c:v>
                </c:pt>
                <c:pt idx="350">
                  <c:v>43263</c:v>
                </c:pt>
                <c:pt idx="351">
                  <c:v>43262</c:v>
                </c:pt>
                <c:pt idx="352">
                  <c:v>43259</c:v>
                </c:pt>
                <c:pt idx="353">
                  <c:v>43258</c:v>
                </c:pt>
                <c:pt idx="354">
                  <c:v>43257</c:v>
                </c:pt>
                <c:pt idx="355">
                  <c:v>43256</c:v>
                </c:pt>
                <c:pt idx="356">
                  <c:v>43255</c:v>
                </c:pt>
                <c:pt idx="357">
                  <c:v>43252</c:v>
                </c:pt>
                <c:pt idx="358">
                  <c:v>43251</c:v>
                </c:pt>
                <c:pt idx="359">
                  <c:v>43250</c:v>
                </c:pt>
                <c:pt idx="360">
                  <c:v>43249</c:v>
                </c:pt>
                <c:pt idx="361">
                  <c:v>43245</c:v>
                </c:pt>
                <c:pt idx="362">
                  <c:v>43244</c:v>
                </c:pt>
                <c:pt idx="363">
                  <c:v>43243</c:v>
                </c:pt>
                <c:pt idx="364">
                  <c:v>43242</c:v>
                </c:pt>
                <c:pt idx="365">
                  <c:v>43241</c:v>
                </c:pt>
                <c:pt idx="366">
                  <c:v>43238</c:v>
                </c:pt>
                <c:pt idx="367">
                  <c:v>43237</c:v>
                </c:pt>
                <c:pt idx="368">
                  <c:v>43236</c:v>
                </c:pt>
                <c:pt idx="369">
                  <c:v>43235</c:v>
                </c:pt>
                <c:pt idx="370">
                  <c:v>43234</c:v>
                </c:pt>
                <c:pt idx="371">
                  <c:v>43231</c:v>
                </c:pt>
                <c:pt idx="372">
                  <c:v>43230</c:v>
                </c:pt>
                <c:pt idx="373">
                  <c:v>43229</c:v>
                </c:pt>
                <c:pt idx="374">
                  <c:v>43228</c:v>
                </c:pt>
                <c:pt idx="375">
                  <c:v>43224</c:v>
                </c:pt>
                <c:pt idx="376">
                  <c:v>43223</c:v>
                </c:pt>
                <c:pt idx="377">
                  <c:v>43222</c:v>
                </c:pt>
                <c:pt idx="378">
                  <c:v>43221</c:v>
                </c:pt>
                <c:pt idx="379">
                  <c:v>43220</c:v>
                </c:pt>
                <c:pt idx="380">
                  <c:v>43217</c:v>
                </c:pt>
                <c:pt idx="381">
                  <c:v>43216</c:v>
                </c:pt>
                <c:pt idx="382">
                  <c:v>43215</c:v>
                </c:pt>
                <c:pt idx="383">
                  <c:v>43214</c:v>
                </c:pt>
                <c:pt idx="384">
                  <c:v>43213</c:v>
                </c:pt>
                <c:pt idx="385">
                  <c:v>43210</c:v>
                </c:pt>
                <c:pt idx="386">
                  <c:v>43209</c:v>
                </c:pt>
                <c:pt idx="387">
                  <c:v>43208</c:v>
                </c:pt>
                <c:pt idx="388">
                  <c:v>43207</c:v>
                </c:pt>
                <c:pt idx="389">
                  <c:v>43206</c:v>
                </c:pt>
                <c:pt idx="390">
                  <c:v>43203</c:v>
                </c:pt>
                <c:pt idx="391">
                  <c:v>43202</c:v>
                </c:pt>
                <c:pt idx="392">
                  <c:v>43201</c:v>
                </c:pt>
                <c:pt idx="393">
                  <c:v>43200</c:v>
                </c:pt>
                <c:pt idx="394">
                  <c:v>43199</c:v>
                </c:pt>
                <c:pt idx="395">
                  <c:v>43196</c:v>
                </c:pt>
                <c:pt idx="396">
                  <c:v>43195</c:v>
                </c:pt>
                <c:pt idx="397">
                  <c:v>43194</c:v>
                </c:pt>
                <c:pt idx="398">
                  <c:v>43193</c:v>
                </c:pt>
                <c:pt idx="399">
                  <c:v>43188</c:v>
                </c:pt>
                <c:pt idx="400">
                  <c:v>43187</c:v>
                </c:pt>
                <c:pt idx="401">
                  <c:v>43186</c:v>
                </c:pt>
                <c:pt idx="402">
                  <c:v>43185</c:v>
                </c:pt>
                <c:pt idx="403">
                  <c:v>43182</c:v>
                </c:pt>
                <c:pt idx="404">
                  <c:v>43181</c:v>
                </c:pt>
                <c:pt idx="405">
                  <c:v>43180</c:v>
                </c:pt>
                <c:pt idx="406">
                  <c:v>43179</c:v>
                </c:pt>
                <c:pt idx="407">
                  <c:v>43178</c:v>
                </c:pt>
                <c:pt idx="408">
                  <c:v>43175</c:v>
                </c:pt>
                <c:pt idx="409">
                  <c:v>43174</c:v>
                </c:pt>
                <c:pt idx="410">
                  <c:v>43173</c:v>
                </c:pt>
                <c:pt idx="411">
                  <c:v>43172</c:v>
                </c:pt>
                <c:pt idx="412">
                  <c:v>43171</c:v>
                </c:pt>
                <c:pt idx="413">
                  <c:v>43168</c:v>
                </c:pt>
                <c:pt idx="414">
                  <c:v>43167</c:v>
                </c:pt>
                <c:pt idx="415">
                  <c:v>43166</c:v>
                </c:pt>
                <c:pt idx="416">
                  <c:v>43165</c:v>
                </c:pt>
                <c:pt idx="417">
                  <c:v>43164</c:v>
                </c:pt>
                <c:pt idx="418">
                  <c:v>43161</c:v>
                </c:pt>
                <c:pt idx="419">
                  <c:v>43160</c:v>
                </c:pt>
                <c:pt idx="420">
                  <c:v>43159</c:v>
                </c:pt>
                <c:pt idx="421">
                  <c:v>43158</c:v>
                </c:pt>
                <c:pt idx="422">
                  <c:v>43157</c:v>
                </c:pt>
                <c:pt idx="423">
                  <c:v>43154</c:v>
                </c:pt>
                <c:pt idx="424">
                  <c:v>43153</c:v>
                </c:pt>
                <c:pt idx="425">
                  <c:v>43152</c:v>
                </c:pt>
                <c:pt idx="426">
                  <c:v>43151</c:v>
                </c:pt>
                <c:pt idx="427">
                  <c:v>43147</c:v>
                </c:pt>
                <c:pt idx="428">
                  <c:v>43146</c:v>
                </c:pt>
                <c:pt idx="429">
                  <c:v>43145</c:v>
                </c:pt>
                <c:pt idx="430">
                  <c:v>43144</c:v>
                </c:pt>
                <c:pt idx="431">
                  <c:v>43143</c:v>
                </c:pt>
                <c:pt idx="432">
                  <c:v>43140</c:v>
                </c:pt>
                <c:pt idx="433">
                  <c:v>43139</c:v>
                </c:pt>
                <c:pt idx="434">
                  <c:v>43138</c:v>
                </c:pt>
                <c:pt idx="435">
                  <c:v>43137</c:v>
                </c:pt>
                <c:pt idx="436">
                  <c:v>43136</c:v>
                </c:pt>
                <c:pt idx="437">
                  <c:v>43133</c:v>
                </c:pt>
                <c:pt idx="438">
                  <c:v>43132</c:v>
                </c:pt>
                <c:pt idx="439">
                  <c:v>43131</c:v>
                </c:pt>
                <c:pt idx="440">
                  <c:v>43130</c:v>
                </c:pt>
                <c:pt idx="441">
                  <c:v>43129</c:v>
                </c:pt>
                <c:pt idx="442">
                  <c:v>43126</c:v>
                </c:pt>
                <c:pt idx="443">
                  <c:v>43125</c:v>
                </c:pt>
                <c:pt idx="444">
                  <c:v>43124</c:v>
                </c:pt>
                <c:pt idx="445">
                  <c:v>43123</c:v>
                </c:pt>
                <c:pt idx="446">
                  <c:v>43122</c:v>
                </c:pt>
                <c:pt idx="447">
                  <c:v>43119</c:v>
                </c:pt>
                <c:pt idx="448">
                  <c:v>43118</c:v>
                </c:pt>
                <c:pt idx="449">
                  <c:v>43117</c:v>
                </c:pt>
                <c:pt idx="450">
                  <c:v>43116</c:v>
                </c:pt>
                <c:pt idx="451">
                  <c:v>43112</c:v>
                </c:pt>
                <c:pt idx="452">
                  <c:v>43111</c:v>
                </c:pt>
                <c:pt idx="453">
                  <c:v>43110</c:v>
                </c:pt>
                <c:pt idx="454">
                  <c:v>43109</c:v>
                </c:pt>
                <c:pt idx="455">
                  <c:v>43108</c:v>
                </c:pt>
                <c:pt idx="456">
                  <c:v>43105</c:v>
                </c:pt>
                <c:pt idx="457">
                  <c:v>43104</c:v>
                </c:pt>
                <c:pt idx="458">
                  <c:v>43103</c:v>
                </c:pt>
                <c:pt idx="459">
                  <c:v>43102</c:v>
                </c:pt>
                <c:pt idx="460">
                  <c:v>43098</c:v>
                </c:pt>
                <c:pt idx="461">
                  <c:v>43097</c:v>
                </c:pt>
                <c:pt idx="462">
                  <c:v>43096</c:v>
                </c:pt>
                <c:pt idx="463">
                  <c:v>43091</c:v>
                </c:pt>
                <c:pt idx="464">
                  <c:v>43090</c:v>
                </c:pt>
                <c:pt idx="465">
                  <c:v>43089</c:v>
                </c:pt>
                <c:pt idx="466">
                  <c:v>43088</c:v>
                </c:pt>
                <c:pt idx="467">
                  <c:v>43087</c:v>
                </c:pt>
                <c:pt idx="468">
                  <c:v>43084</c:v>
                </c:pt>
                <c:pt idx="469">
                  <c:v>43083</c:v>
                </c:pt>
                <c:pt idx="470">
                  <c:v>43082</c:v>
                </c:pt>
                <c:pt idx="471">
                  <c:v>43081</c:v>
                </c:pt>
                <c:pt idx="472">
                  <c:v>43080</c:v>
                </c:pt>
                <c:pt idx="473">
                  <c:v>43077</c:v>
                </c:pt>
                <c:pt idx="474">
                  <c:v>43076</c:v>
                </c:pt>
                <c:pt idx="475">
                  <c:v>43075</c:v>
                </c:pt>
                <c:pt idx="476">
                  <c:v>43074</c:v>
                </c:pt>
                <c:pt idx="477">
                  <c:v>43073</c:v>
                </c:pt>
                <c:pt idx="478">
                  <c:v>43070</c:v>
                </c:pt>
                <c:pt idx="479">
                  <c:v>43069</c:v>
                </c:pt>
                <c:pt idx="480">
                  <c:v>43068</c:v>
                </c:pt>
                <c:pt idx="481">
                  <c:v>43067</c:v>
                </c:pt>
                <c:pt idx="482">
                  <c:v>43066</c:v>
                </c:pt>
                <c:pt idx="483">
                  <c:v>43063</c:v>
                </c:pt>
                <c:pt idx="484">
                  <c:v>43061</c:v>
                </c:pt>
                <c:pt idx="485">
                  <c:v>43060</c:v>
                </c:pt>
                <c:pt idx="486">
                  <c:v>43059</c:v>
                </c:pt>
                <c:pt idx="487">
                  <c:v>43056</c:v>
                </c:pt>
                <c:pt idx="488">
                  <c:v>43055</c:v>
                </c:pt>
                <c:pt idx="489">
                  <c:v>43054</c:v>
                </c:pt>
                <c:pt idx="490">
                  <c:v>43053</c:v>
                </c:pt>
                <c:pt idx="491">
                  <c:v>43052</c:v>
                </c:pt>
                <c:pt idx="492">
                  <c:v>43049</c:v>
                </c:pt>
                <c:pt idx="493">
                  <c:v>43048</c:v>
                </c:pt>
                <c:pt idx="494">
                  <c:v>43047</c:v>
                </c:pt>
                <c:pt idx="495">
                  <c:v>43046</c:v>
                </c:pt>
                <c:pt idx="496">
                  <c:v>43045</c:v>
                </c:pt>
                <c:pt idx="497">
                  <c:v>43042</c:v>
                </c:pt>
                <c:pt idx="498">
                  <c:v>43041</c:v>
                </c:pt>
                <c:pt idx="499">
                  <c:v>43040</c:v>
                </c:pt>
                <c:pt idx="500">
                  <c:v>43039</c:v>
                </c:pt>
                <c:pt idx="501">
                  <c:v>43038</c:v>
                </c:pt>
                <c:pt idx="502">
                  <c:v>43035</c:v>
                </c:pt>
                <c:pt idx="503">
                  <c:v>43034</c:v>
                </c:pt>
                <c:pt idx="504">
                  <c:v>43033</c:v>
                </c:pt>
                <c:pt idx="505">
                  <c:v>43032</c:v>
                </c:pt>
                <c:pt idx="506">
                  <c:v>43031</c:v>
                </c:pt>
                <c:pt idx="507">
                  <c:v>43028</c:v>
                </c:pt>
                <c:pt idx="508">
                  <c:v>43027</c:v>
                </c:pt>
                <c:pt idx="509">
                  <c:v>43026</c:v>
                </c:pt>
                <c:pt idx="510">
                  <c:v>43025</c:v>
                </c:pt>
                <c:pt idx="511">
                  <c:v>43024</c:v>
                </c:pt>
                <c:pt idx="512">
                  <c:v>43021</c:v>
                </c:pt>
                <c:pt idx="513">
                  <c:v>43020</c:v>
                </c:pt>
                <c:pt idx="514">
                  <c:v>43019</c:v>
                </c:pt>
                <c:pt idx="515">
                  <c:v>43018</c:v>
                </c:pt>
                <c:pt idx="516">
                  <c:v>43014</c:v>
                </c:pt>
                <c:pt idx="517">
                  <c:v>43013</c:v>
                </c:pt>
                <c:pt idx="518">
                  <c:v>43012</c:v>
                </c:pt>
                <c:pt idx="519">
                  <c:v>43011</c:v>
                </c:pt>
                <c:pt idx="520">
                  <c:v>43010</c:v>
                </c:pt>
                <c:pt idx="521">
                  <c:v>43007</c:v>
                </c:pt>
                <c:pt idx="522">
                  <c:v>43006</c:v>
                </c:pt>
                <c:pt idx="523">
                  <c:v>43005</c:v>
                </c:pt>
                <c:pt idx="524">
                  <c:v>43004</c:v>
                </c:pt>
                <c:pt idx="525">
                  <c:v>43003</c:v>
                </c:pt>
                <c:pt idx="526">
                  <c:v>43000</c:v>
                </c:pt>
                <c:pt idx="527">
                  <c:v>42999</c:v>
                </c:pt>
                <c:pt idx="528">
                  <c:v>42998</c:v>
                </c:pt>
                <c:pt idx="529">
                  <c:v>42997</c:v>
                </c:pt>
                <c:pt idx="530">
                  <c:v>42996</c:v>
                </c:pt>
                <c:pt idx="531">
                  <c:v>42993</c:v>
                </c:pt>
                <c:pt idx="532">
                  <c:v>42992</c:v>
                </c:pt>
                <c:pt idx="533">
                  <c:v>42991</c:v>
                </c:pt>
                <c:pt idx="534">
                  <c:v>42990</c:v>
                </c:pt>
                <c:pt idx="535">
                  <c:v>42989</c:v>
                </c:pt>
                <c:pt idx="536">
                  <c:v>42986</c:v>
                </c:pt>
                <c:pt idx="537">
                  <c:v>42985</c:v>
                </c:pt>
                <c:pt idx="538">
                  <c:v>42984</c:v>
                </c:pt>
                <c:pt idx="539">
                  <c:v>42983</c:v>
                </c:pt>
                <c:pt idx="540">
                  <c:v>42979</c:v>
                </c:pt>
                <c:pt idx="541">
                  <c:v>42978</c:v>
                </c:pt>
                <c:pt idx="542">
                  <c:v>42977</c:v>
                </c:pt>
                <c:pt idx="543">
                  <c:v>42976</c:v>
                </c:pt>
                <c:pt idx="544">
                  <c:v>42972</c:v>
                </c:pt>
                <c:pt idx="545">
                  <c:v>42971</c:v>
                </c:pt>
                <c:pt idx="546">
                  <c:v>42970</c:v>
                </c:pt>
                <c:pt idx="547">
                  <c:v>42969</c:v>
                </c:pt>
                <c:pt idx="548">
                  <c:v>42968</c:v>
                </c:pt>
                <c:pt idx="549">
                  <c:v>42965</c:v>
                </c:pt>
                <c:pt idx="550">
                  <c:v>42964</c:v>
                </c:pt>
                <c:pt idx="551">
                  <c:v>42963</c:v>
                </c:pt>
                <c:pt idx="552">
                  <c:v>42962</c:v>
                </c:pt>
                <c:pt idx="553">
                  <c:v>42961</c:v>
                </c:pt>
                <c:pt idx="554">
                  <c:v>42958</c:v>
                </c:pt>
                <c:pt idx="555">
                  <c:v>42957</c:v>
                </c:pt>
                <c:pt idx="556">
                  <c:v>42956</c:v>
                </c:pt>
                <c:pt idx="557">
                  <c:v>42955</c:v>
                </c:pt>
                <c:pt idx="558">
                  <c:v>42954</c:v>
                </c:pt>
                <c:pt idx="559">
                  <c:v>42951</c:v>
                </c:pt>
                <c:pt idx="560">
                  <c:v>42950</c:v>
                </c:pt>
                <c:pt idx="561">
                  <c:v>42949</c:v>
                </c:pt>
                <c:pt idx="562">
                  <c:v>42948</c:v>
                </c:pt>
                <c:pt idx="563">
                  <c:v>42947</c:v>
                </c:pt>
                <c:pt idx="564">
                  <c:v>42944</c:v>
                </c:pt>
                <c:pt idx="565">
                  <c:v>42943</c:v>
                </c:pt>
                <c:pt idx="566">
                  <c:v>42942</c:v>
                </c:pt>
                <c:pt idx="567">
                  <c:v>42941</c:v>
                </c:pt>
                <c:pt idx="568">
                  <c:v>42940</c:v>
                </c:pt>
                <c:pt idx="569">
                  <c:v>42937</c:v>
                </c:pt>
                <c:pt idx="570">
                  <c:v>42936</c:v>
                </c:pt>
                <c:pt idx="571">
                  <c:v>42935</c:v>
                </c:pt>
                <c:pt idx="572">
                  <c:v>42934</c:v>
                </c:pt>
                <c:pt idx="573">
                  <c:v>42933</c:v>
                </c:pt>
                <c:pt idx="574">
                  <c:v>42930</c:v>
                </c:pt>
                <c:pt idx="575">
                  <c:v>42929</c:v>
                </c:pt>
                <c:pt idx="576">
                  <c:v>42928</c:v>
                </c:pt>
                <c:pt idx="577">
                  <c:v>42927</c:v>
                </c:pt>
                <c:pt idx="578">
                  <c:v>42926</c:v>
                </c:pt>
                <c:pt idx="579">
                  <c:v>42923</c:v>
                </c:pt>
                <c:pt idx="580">
                  <c:v>42922</c:v>
                </c:pt>
                <c:pt idx="581">
                  <c:v>42921</c:v>
                </c:pt>
                <c:pt idx="582">
                  <c:v>42919</c:v>
                </c:pt>
                <c:pt idx="583">
                  <c:v>42916</c:v>
                </c:pt>
                <c:pt idx="584">
                  <c:v>42915</c:v>
                </c:pt>
                <c:pt idx="585">
                  <c:v>42914</c:v>
                </c:pt>
                <c:pt idx="586">
                  <c:v>42913</c:v>
                </c:pt>
                <c:pt idx="587">
                  <c:v>42912</c:v>
                </c:pt>
                <c:pt idx="588">
                  <c:v>42909</c:v>
                </c:pt>
                <c:pt idx="589">
                  <c:v>42908</c:v>
                </c:pt>
                <c:pt idx="590">
                  <c:v>42907</c:v>
                </c:pt>
                <c:pt idx="591">
                  <c:v>42906</c:v>
                </c:pt>
                <c:pt idx="592">
                  <c:v>42905</c:v>
                </c:pt>
                <c:pt idx="593">
                  <c:v>42902</c:v>
                </c:pt>
                <c:pt idx="594">
                  <c:v>42901</c:v>
                </c:pt>
                <c:pt idx="595">
                  <c:v>42900</c:v>
                </c:pt>
                <c:pt idx="596">
                  <c:v>42899</c:v>
                </c:pt>
                <c:pt idx="597">
                  <c:v>42898</c:v>
                </c:pt>
                <c:pt idx="598">
                  <c:v>42895</c:v>
                </c:pt>
                <c:pt idx="599">
                  <c:v>42894</c:v>
                </c:pt>
                <c:pt idx="600">
                  <c:v>42893</c:v>
                </c:pt>
                <c:pt idx="601">
                  <c:v>42892</c:v>
                </c:pt>
                <c:pt idx="602">
                  <c:v>42891</c:v>
                </c:pt>
                <c:pt idx="603">
                  <c:v>42888</c:v>
                </c:pt>
                <c:pt idx="604">
                  <c:v>42887</c:v>
                </c:pt>
                <c:pt idx="605">
                  <c:v>42886</c:v>
                </c:pt>
                <c:pt idx="606">
                  <c:v>42885</c:v>
                </c:pt>
                <c:pt idx="607">
                  <c:v>42881</c:v>
                </c:pt>
                <c:pt idx="608">
                  <c:v>42880</c:v>
                </c:pt>
                <c:pt idx="609">
                  <c:v>42879</c:v>
                </c:pt>
                <c:pt idx="610">
                  <c:v>42878</c:v>
                </c:pt>
                <c:pt idx="611">
                  <c:v>42877</c:v>
                </c:pt>
                <c:pt idx="612">
                  <c:v>42874</c:v>
                </c:pt>
                <c:pt idx="613">
                  <c:v>42873</c:v>
                </c:pt>
                <c:pt idx="614">
                  <c:v>42872</c:v>
                </c:pt>
                <c:pt idx="615">
                  <c:v>42871</c:v>
                </c:pt>
                <c:pt idx="616">
                  <c:v>42870</c:v>
                </c:pt>
                <c:pt idx="617">
                  <c:v>42867</c:v>
                </c:pt>
                <c:pt idx="618">
                  <c:v>42866</c:v>
                </c:pt>
                <c:pt idx="619">
                  <c:v>42865</c:v>
                </c:pt>
                <c:pt idx="620">
                  <c:v>42864</c:v>
                </c:pt>
                <c:pt idx="621">
                  <c:v>42863</c:v>
                </c:pt>
                <c:pt idx="622">
                  <c:v>42860</c:v>
                </c:pt>
                <c:pt idx="623">
                  <c:v>42859</c:v>
                </c:pt>
                <c:pt idx="624">
                  <c:v>42858</c:v>
                </c:pt>
                <c:pt idx="625">
                  <c:v>42857</c:v>
                </c:pt>
                <c:pt idx="626">
                  <c:v>42853</c:v>
                </c:pt>
                <c:pt idx="627">
                  <c:v>42852</c:v>
                </c:pt>
                <c:pt idx="628">
                  <c:v>42851</c:v>
                </c:pt>
                <c:pt idx="629">
                  <c:v>42850</c:v>
                </c:pt>
                <c:pt idx="630">
                  <c:v>42849</c:v>
                </c:pt>
                <c:pt idx="631">
                  <c:v>42846</c:v>
                </c:pt>
                <c:pt idx="632">
                  <c:v>42845</c:v>
                </c:pt>
                <c:pt idx="633">
                  <c:v>42844</c:v>
                </c:pt>
                <c:pt idx="634">
                  <c:v>42843</c:v>
                </c:pt>
                <c:pt idx="635">
                  <c:v>42838</c:v>
                </c:pt>
                <c:pt idx="636">
                  <c:v>42837</c:v>
                </c:pt>
                <c:pt idx="637">
                  <c:v>42836</c:v>
                </c:pt>
                <c:pt idx="638">
                  <c:v>42835</c:v>
                </c:pt>
                <c:pt idx="639">
                  <c:v>42832</c:v>
                </c:pt>
                <c:pt idx="640">
                  <c:v>42831</c:v>
                </c:pt>
                <c:pt idx="641">
                  <c:v>42830</c:v>
                </c:pt>
                <c:pt idx="642">
                  <c:v>42829</c:v>
                </c:pt>
                <c:pt idx="643">
                  <c:v>42828</c:v>
                </c:pt>
                <c:pt idx="644">
                  <c:v>42825</c:v>
                </c:pt>
                <c:pt idx="645">
                  <c:v>42824</c:v>
                </c:pt>
                <c:pt idx="646">
                  <c:v>42823</c:v>
                </c:pt>
                <c:pt idx="647">
                  <c:v>42822</c:v>
                </c:pt>
                <c:pt idx="648">
                  <c:v>42821</c:v>
                </c:pt>
                <c:pt idx="649">
                  <c:v>42818</c:v>
                </c:pt>
                <c:pt idx="650">
                  <c:v>42817</c:v>
                </c:pt>
                <c:pt idx="651">
                  <c:v>42816</c:v>
                </c:pt>
                <c:pt idx="652">
                  <c:v>42815</c:v>
                </c:pt>
                <c:pt idx="653">
                  <c:v>42814</c:v>
                </c:pt>
                <c:pt idx="654">
                  <c:v>42811</c:v>
                </c:pt>
                <c:pt idx="655">
                  <c:v>42810</c:v>
                </c:pt>
                <c:pt idx="656">
                  <c:v>42809</c:v>
                </c:pt>
                <c:pt idx="657">
                  <c:v>42808</c:v>
                </c:pt>
                <c:pt idx="658">
                  <c:v>42807</c:v>
                </c:pt>
                <c:pt idx="659">
                  <c:v>42804</c:v>
                </c:pt>
                <c:pt idx="660">
                  <c:v>42803</c:v>
                </c:pt>
                <c:pt idx="661">
                  <c:v>42802</c:v>
                </c:pt>
                <c:pt idx="662">
                  <c:v>42801</c:v>
                </c:pt>
                <c:pt idx="663">
                  <c:v>42800</c:v>
                </c:pt>
                <c:pt idx="664">
                  <c:v>42797</c:v>
                </c:pt>
                <c:pt idx="665">
                  <c:v>42796</c:v>
                </c:pt>
                <c:pt idx="666">
                  <c:v>42795</c:v>
                </c:pt>
                <c:pt idx="667">
                  <c:v>42794</c:v>
                </c:pt>
                <c:pt idx="668">
                  <c:v>42793</c:v>
                </c:pt>
                <c:pt idx="669">
                  <c:v>42790</c:v>
                </c:pt>
                <c:pt idx="670">
                  <c:v>42789</c:v>
                </c:pt>
                <c:pt idx="671">
                  <c:v>42788</c:v>
                </c:pt>
                <c:pt idx="672">
                  <c:v>42787</c:v>
                </c:pt>
                <c:pt idx="673">
                  <c:v>42783</c:v>
                </c:pt>
                <c:pt idx="674">
                  <c:v>42782</c:v>
                </c:pt>
                <c:pt idx="675">
                  <c:v>42781</c:v>
                </c:pt>
                <c:pt idx="676">
                  <c:v>42780</c:v>
                </c:pt>
                <c:pt idx="677">
                  <c:v>42779</c:v>
                </c:pt>
                <c:pt idx="678">
                  <c:v>42776</c:v>
                </c:pt>
                <c:pt idx="679">
                  <c:v>42775</c:v>
                </c:pt>
                <c:pt idx="680">
                  <c:v>42774</c:v>
                </c:pt>
                <c:pt idx="681">
                  <c:v>42773</c:v>
                </c:pt>
                <c:pt idx="682">
                  <c:v>42772</c:v>
                </c:pt>
                <c:pt idx="683">
                  <c:v>42769</c:v>
                </c:pt>
                <c:pt idx="684">
                  <c:v>42768</c:v>
                </c:pt>
                <c:pt idx="685">
                  <c:v>42767</c:v>
                </c:pt>
                <c:pt idx="686">
                  <c:v>42766</c:v>
                </c:pt>
                <c:pt idx="687">
                  <c:v>42765</c:v>
                </c:pt>
                <c:pt idx="688">
                  <c:v>42762</c:v>
                </c:pt>
                <c:pt idx="689">
                  <c:v>42761</c:v>
                </c:pt>
                <c:pt idx="690">
                  <c:v>42760</c:v>
                </c:pt>
                <c:pt idx="691">
                  <c:v>42759</c:v>
                </c:pt>
                <c:pt idx="692">
                  <c:v>42758</c:v>
                </c:pt>
                <c:pt idx="693">
                  <c:v>42755</c:v>
                </c:pt>
                <c:pt idx="694">
                  <c:v>42754</c:v>
                </c:pt>
                <c:pt idx="695">
                  <c:v>42753</c:v>
                </c:pt>
                <c:pt idx="696">
                  <c:v>42752</c:v>
                </c:pt>
                <c:pt idx="697">
                  <c:v>42748</c:v>
                </c:pt>
                <c:pt idx="698">
                  <c:v>42747</c:v>
                </c:pt>
                <c:pt idx="699">
                  <c:v>42746</c:v>
                </c:pt>
                <c:pt idx="700">
                  <c:v>42745</c:v>
                </c:pt>
                <c:pt idx="701">
                  <c:v>42744</c:v>
                </c:pt>
                <c:pt idx="702">
                  <c:v>42741</c:v>
                </c:pt>
                <c:pt idx="703">
                  <c:v>42740</c:v>
                </c:pt>
                <c:pt idx="704">
                  <c:v>42739</c:v>
                </c:pt>
                <c:pt idx="705">
                  <c:v>42738</c:v>
                </c:pt>
                <c:pt idx="706">
                  <c:v>42734</c:v>
                </c:pt>
                <c:pt idx="707">
                  <c:v>42733</c:v>
                </c:pt>
                <c:pt idx="708">
                  <c:v>42732</c:v>
                </c:pt>
                <c:pt idx="709">
                  <c:v>42727</c:v>
                </c:pt>
                <c:pt idx="710">
                  <c:v>42726</c:v>
                </c:pt>
                <c:pt idx="711">
                  <c:v>42725</c:v>
                </c:pt>
                <c:pt idx="712">
                  <c:v>42724</c:v>
                </c:pt>
                <c:pt idx="713">
                  <c:v>42723</c:v>
                </c:pt>
                <c:pt idx="714">
                  <c:v>42720</c:v>
                </c:pt>
                <c:pt idx="715">
                  <c:v>42719</c:v>
                </c:pt>
                <c:pt idx="716">
                  <c:v>42718</c:v>
                </c:pt>
                <c:pt idx="717">
                  <c:v>42717</c:v>
                </c:pt>
                <c:pt idx="718">
                  <c:v>42716</c:v>
                </c:pt>
                <c:pt idx="719">
                  <c:v>42713</c:v>
                </c:pt>
                <c:pt idx="720">
                  <c:v>42712</c:v>
                </c:pt>
                <c:pt idx="721">
                  <c:v>42711</c:v>
                </c:pt>
                <c:pt idx="722">
                  <c:v>42710</c:v>
                </c:pt>
                <c:pt idx="723">
                  <c:v>42709</c:v>
                </c:pt>
                <c:pt idx="724">
                  <c:v>42706</c:v>
                </c:pt>
                <c:pt idx="725">
                  <c:v>42705</c:v>
                </c:pt>
                <c:pt idx="726">
                  <c:v>42704</c:v>
                </c:pt>
                <c:pt idx="727">
                  <c:v>42703</c:v>
                </c:pt>
                <c:pt idx="728">
                  <c:v>42702</c:v>
                </c:pt>
                <c:pt idx="729">
                  <c:v>42699</c:v>
                </c:pt>
                <c:pt idx="730">
                  <c:v>42697</c:v>
                </c:pt>
                <c:pt idx="731">
                  <c:v>42696</c:v>
                </c:pt>
                <c:pt idx="732">
                  <c:v>42695</c:v>
                </c:pt>
                <c:pt idx="733">
                  <c:v>42692</c:v>
                </c:pt>
                <c:pt idx="734">
                  <c:v>42691</c:v>
                </c:pt>
                <c:pt idx="735">
                  <c:v>42690</c:v>
                </c:pt>
                <c:pt idx="736">
                  <c:v>42689</c:v>
                </c:pt>
                <c:pt idx="737">
                  <c:v>42688</c:v>
                </c:pt>
                <c:pt idx="738">
                  <c:v>42684</c:v>
                </c:pt>
                <c:pt idx="739">
                  <c:v>42683</c:v>
                </c:pt>
                <c:pt idx="740">
                  <c:v>42682</c:v>
                </c:pt>
                <c:pt idx="741">
                  <c:v>42681</c:v>
                </c:pt>
                <c:pt idx="742">
                  <c:v>42678</c:v>
                </c:pt>
                <c:pt idx="743">
                  <c:v>42677</c:v>
                </c:pt>
                <c:pt idx="744">
                  <c:v>42676</c:v>
                </c:pt>
                <c:pt idx="745">
                  <c:v>42675</c:v>
                </c:pt>
                <c:pt idx="746">
                  <c:v>42674</c:v>
                </c:pt>
                <c:pt idx="747">
                  <c:v>42671</c:v>
                </c:pt>
                <c:pt idx="748">
                  <c:v>42670</c:v>
                </c:pt>
                <c:pt idx="749">
                  <c:v>42669</c:v>
                </c:pt>
                <c:pt idx="750">
                  <c:v>42668</c:v>
                </c:pt>
                <c:pt idx="751">
                  <c:v>42667</c:v>
                </c:pt>
                <c:pt idx="752">
                  <c:v>42664</c:v>
                </c:pt>
                <c:pt idx="753">
                  <c:v>42663</c:v>
                </c:pt>
                <c:pt idx="754">
                  <c:v>42662</c:v>
                </c:pt>
                <c:pt idx="755">
                  <c:v>42661</c:v>
                </c:pt>
                <c:pt idx="756">
                  <c:v>42660</c:v>
                </c:pt>
                <c:pt idx="757">
                  <c:v>42657</c:v>
                </c:pt>
                <c:pt idx="758">
                  <c:v>42656</c:v>
                </c:pt>
                <c:pt idx="759">
                  <c:v>42655</c:v>
                </c:pt>
                <c:pt idx="760">
                  <c:v>42654</c:v>
                </c:pt>
                <c:pt idx="761">
                  <c:v>42650</c:v>
                </c:pt>
                <c:pt idx="762">
                  <c:v>42649</c:v>
                </c:pt>
                <c:pt idx="763">
                  <c:v>42648</c:v>
                </c:pt>
                <c:pt idx="764">
                  <c:v>42647</c:v>
                </c:pt>
                <c:pt idx="765">
                  <c:v>42646</c:v>
                </c:pt>
                <c:pt idx="766">
                  <c:v>42643</c:v>
                </c:pt>
                <c:pt idx="767">
                  <c:v>42642</c:v>
                </c:pt>
                <c:pt idx="768">
                  <c:v>42641</c:v>
                </c:pt>
                <c:pt idx="769">
                  <c:v>42640</c:v>
                </c:pt>
                <c:pt idx="770">
                  <c:v>42639</c:v>
                </c:pt>
                <c:pt idx="771">
                  <c:v>42636</c:v>
                </c:pt>
                <c:pt idx="772">
                  <c:v>42635</c:v>
                </c:pt>
                <c:pt idx="773">
                  <c:v>42634</c:v>
                </c:pt>
                <c:pt idx="774">
                  <c:v>42633</c:v>
                </c:pt>
                <c:pt idx="775">
                  <c:v>42632</c:v>
                </c:pt>
                <c:pt idx="776">
                  <c:v>42629</c:v>
                </c:pt>
                <c:pt idx="777">
                  <c:v>42628</c:v>
                </c:pt>
                <c:pt idx="778">
                  <c:v>42627</c:v>
                </c:pt>
                <c:pt idx="779">
                  <c:v>42626</c:v>
                </c:pt>
                <c:pt idx="780">
                  <c:v>42625</c:v>
                </c:pt>
                <c:pt idx="781">
                  <c:v>42622</c:v>
                </c:pt>
                <c:pt idx="782">
                  <c:v>42621</c:v>
                </c:pt>
                <c:pt idx="783">
                  <c:v>42620</c:v>
                </c:pt>
                <c:pt idx="784">
                  <c:v>42619</c:v>
                </c:pt>
                <c:pt idx="785">
                  <c:v>42615</c:v>
                </c:pt>
                <c:pt idx="786">
                  <c:v>42614</c:v>
                </c:pt>
                <c:pt idx="787">
                  <c:v>42613</c:v>
                </c:pt>
                <c:pt idx="788">
                  <c:v>42612</c:v>
                </c:pt>
                <c:pt idx="789">
                  <c:v>42608</c:v>
                </c:pt>
                <c:pt idx="790">
                  <c:v>42607</c:v>
                </c:pt>
                <c:pt idx="791">
                  <c:v>42606</c:v>
                </c:pt>
                <c:pt idx="792">
                  <c:v>42605</c:v>
                </c:pt>
                <c:pt idx="793">
                  <c:v>42604</c:v>
                </c:pt>
                <c:pt idx="794">
                  <c:v>42601</c:v>
                </c:pt>
                <c:pt idx="795">
                  <c:v>42600</c:v>
                </c:pt>
                <c:pt idx="796">
                  <c:v>42599</c:v>
                </c:pt>
                <c:pt idx="797">
                  <c:v>42598</c:v>
                </c:pt>
                <c:pt idx="798">
                  <c:v>42597</c:v>
                </c:pt>
                <c:pt idx="799">
                  <c:v>42594</c:v>
                </c:pt>
                <c:pt idx="800">
                  <c:v>42593</c:v>
                </c:pt>
                <c:pt idx="801">
                  <c:v>42592</c:v>
                </c:pt>
                <c:pt idx="802">
                  <c:v>42591</c:v>
                </c:pt>
                <c:pt idx="803">
                  <c:v>42590</c:v>
                </c:pt>
                <c:pt idx="804">
                  <c:v>42587</c:v>
                </c:pt>
                <c:pt idx="805">
                  <c:v>42586</c:v>
                </c:pt>
                <c:pt idx="806">
                  <c:v>42585</c:v>
                </c:pt>
                <c:pt idx="807">
                  <c:v>42584</c:v>
                </c:pt>
                <c:pt idx="808">
                  <c:v>42583</c:v>
                </c:pt>
                <c:pt idx="809">
                  <c:v>42580</c:v>
                </c:pt>
                <c:pt idx="810">
                  <c:v>42579</c:v>
                </c:pt>
                <c:pt idx="811">
                  <c:v>42578</c:v>
                </c:pt>
                <c:pt idx="812">
                  <c:v>42577</c:v>
                </c:pt>
                <c:pt idx="813">
                  <c:v>42576</c:v>
                </c:pt>
                <c:pt idx="814">
                  <c:v>42573</c:v>
                </c:pt>
                <c:pt idx="815">
                  <c:v>42572</c:v>
                </c:pt>
                <c:pt idx="816">
                  <c:v>42571</c:v>
                </c:pt>
                <c:pt idx="817">
                  <c:v>42570</c:v>
                </c:pt>
                <c:pt idx="818">
                  <c:v>42569</c:v>
                </c:pt>
                <c:pt idx="819">
                  <c:v>42566</c:v>
                </c:pt>
                <c:pt idx="820">
                  <c:v>42565</c:v>
                </c:pt>
                <c:pt idx="821">
                  <c:v>42564</c:v>
                </c:pt>
                <c:pt idx="822">
                  <c:v>42563</c:v>
                </c:pt>
                <c:pt idx="823">
                  <c:v>42562</c:v>
                </c:pt>
                <c:pt idx="824">
                  <c:v>42559</c:v>
                </c:pt>
                <c:pt idx="825">
                  <c:v>42558</c:v>
                </c:pt>
                <c:pt idx="826">
                  <c:v>42557</c:v>
                </c:pt>
                <c:pt idx="827">
                  <c:v>42556</c:v>
                </c:pt>
                <c:pt idx="828">
                  <c:v>42552</c:v>
                </c:pt>
                <c:pt idx="829">
                  <c:v>42551</c:v>
                </c:pt>
                <c:pt idx="830">
                  <c:v>42550</c:v>
                </c:pt>
                <c:pt idx="831">
                  <c:v>42549</c:v>
                </c:pt>
                <c:pt idx="832">
                  <c:v>42548</c:v>
                </c:pt>
                <c:pt idx="833">
                  <c:v>42545</c:v>
                </c:pt>
                <c:pt idx="834">
                  <c:v>42544</c:v>
                </c:pt>
                <c:pt idx="835">
                  <c:v>42543</c:v>
                </c:pt>
                <c:pt idx="836">
                  <c:v>42542</c:v>
                </c:pt>
                <c:pt idx="837">
                  <c:v>42541</c:v>
                </c:pt>
                <c:pt idx="838">
                  <c:v>42538</c:v>
                </c:pt>
                <c:pt idx="839">
                  <c:v>42537</c:v>
                </c:pt>
                <c:pt idx="840">
                  <c:v>42536</c:v>
                </c:pt>
                <c:pt idx="841">
                  <c:v>42535</c:v>
                </c:pt>
                <c:pt idx="842">
                  <c:v>42534</c:v>
                </c:pt>
                <c:pt idx="843">
                  <c:v>42531</c:v>
                </c:pt>
                <c:pt idx="844">
                  <c:v>42530</c:v>
                </c:pt>
                <c:pt idx="845">
                  <c:v>42529</c:v>
                </c:pt>
                <c:pt idx="846">
                  <c:v>42528</c:v>
                </c:pt>
                <c:pt idx="847">
                  <c:v>42527</c:v>
                </c:pt>
                <c:pt idx="848">
                  <c:v>42524</c:v>
                </c:pt>
                <c:pt idx="849">
                  <c:v>42523</c:v>
                </c:pt>
                <c:pt idx="850">
                  <c:v>42522</c:v>
                </c:pt>
                <c:pt idx="851">
                  <c:v>42521</c:v>
                </c:pt>
                <c:pt idx="852">
                  <c:v>42517</c:v>
                </c:pt>
                <c:pt idx="853">
                  <c:v>42516</c:v>
                </c:pt>
                <c:pt idx="854">
                  <c:v>42515</c:v>
                </c:pt>
                <c:pt idx="855">
                  <c:v>42514</c:v>
                </c:pt>
                <c:pt idx="856">
                  <c:v>42513</c:v>
                </c:pt>
                <c:pt idx="857">
                  <c:v>42510</c:v>
                </c:pt>
                <c:pt idx="858">
                  <c:v>42509</c:v>
                </c:pt>
                <c:pt idx="859">
                  <c:v>42508</c:v>
                </c:pt>
                <c:pt idx="860">
                  <c:v>42507</c:v>
                </c:pt>
                <c:pt idx="861">
                  <c:v>42506</c:v>
                </c:pt>
                <c:pt idx="862">
                  <c:v>42503</c:v>
                </c:pt>
                <c:pt idx="863">
                  <c:v>42502</c:v>
                </c:pt>
                <c:pt idx="864">
                  <c:v>42501</c:v>
                </c:pt>
                <c:pt idx="865">
                  <c:v>42500</c:v>
                </c:pt>
                <c:pt idx="866">
                  <c:v>42499</c:v>
                </c:pt>
                <c:pt idx="867">
                  <c:v>42496</c:v>
                </c:pt>
                <c:pt idx="868">
                  <c:v>42495</c:v>
                </c:pt>
                <c:pt idx="869">
                  <c:v>42494</c:v>
                </c:pt>
                <c:pt idx="870">
                  <c:v>42493</c:v>
                </c:pt>
                <c:pt idx="871">
                  <c:v>42489</c:v>
                </c:pt>
                <c:pt idx="872">
                  <c:v>42488</c:v>
                </c:pt>
                <c:pt idx="873">
                  <c:v>42487</c:v>
                </c:pt>
                <c:pt idx="874">
                  <c:v>42486</c:v>
                </c:pt>
                <c:pt idx="875">
                  <c:v>42485</c:v>
                </c:pt>
                <c:pt idx="876">
                  <c:v>42482</c:v>
                </c:pt>
                <c:pt idx="877">
                  <c:v>42481</c:v>
                </c:pt>
                <c:pt idx="878">
                  <c:v>42480</c:v>
                </c:pt>
                <c:pt idx="879">
                  <c:v>42479</c:v>
                </c:pt>
                <c:pt idx="880">
                  <c:v>42478</c:v>
                </c:pt>
                <c:pt idx="881">
                  <c:v>42475</c:v>
                </c:pt>
                <c:pt idx="882">
                  <c:v>42474</c:v>
                </c:pt>
                <c:pt idx="883">
                  <c:v>42473</c:v>
                </c:pt>
                <c:pt idx="884">
                  <c:v>42472</c:v>
                </c:pt>
                <c:pt idx="885">
                  <c:v>42471</c:v>
                </c:pt>
                <c:pt idx="886">
                  <c:v>42468</c:v>
                </c:pt>
                <c:pt idx="887">
                  <c:v>42467</c:v>
                </c:pt>
                <c:pt idx="888">
                  <c:v>42466</c:v>
                </c:pt>
                <c:pt idx="889">
                  <c:v>42465</c:v>
                </c:pt>
                <c:pt idx="890">
                  <c:v>42464</c:v>
                </c:pt>
                <c:pt idx="891">
                  <c:v>42461</c:v>
                </c:pt>
                <c:pt idx="892">
                  <c:v>42460</c:v>
                </c:pt>
                <c:pt idx="893">
                  <c:v>42459</c:v>
                </c:pt>
                <c:pt idx="894">
                  <c:v>42458</c:v>
                </c:pt>
                <c:pt idx="895">
                  <c:v>42453</c:v>
                </c:pt>
                <c:pt idx="896">
                  <c:v>42452</c:v>
                </c:pt>
                <c:pt idx="897">
                  <c:v>42451</c:v>
                </c:pt>
                <c:pt idx="898">
                  <c:v>42450</c:v>
                </c:pt>
                <c:pt idx="899">
                  <c:v>42447</c:v>
                </c:pt>
                <c:pt idx="900">
                  <c:v>42446</c:v>
                </c:pt>
                <c:pt idx="901">
                  <c:v>42445</c:v>
                </c:pt>
                <c:pt idx="902">
                  <c:v>42444</c:v>
                </c:pt>
                <c:pt idx="903">
                  <c:v>42443</c:v>
                </c:pt>
                <c:pt idx="904">
                  <c:v>42440</c:v>
                </c:pt>
                <c:pt idx="905">
                  <c:v>42439</c:v>
                </c:pt>
                <c:pt idx="906">
                  <c:v>42438</c:v>
                </c:pt>
                <c:pt idx="907">
                  <c:v>42437</c:v>
                </c:pt>
                <c:pt idx="908">
                  <c:v>42436</c:v>
                </c:pt>
                <c:pt idx="909">
                  <c:v>42433</c:v>
                </c:pt>
                <c:pt idx="910">
                  <c:v>42432</c:v>
                </c:pt>
                <c:pt idx="911">
                  <c:v>42431</c:v>
                </c:pt>
                <c:pt idx="912">
                  <c:v>42430</c:v>
                </c:pt>
                <c:pt idx="913">
                  <c:v>42429</c:v>
                </c:pt>
                <c:pt idx="914">
                  <c:v>42426</c:v>
                </c:pt>
                <c:pt idx="915">
                  <c:v>42425</c:v>
                </c:pt>
                <c:pt idx="916">
                  <c:v>42424</c:v>
                </c:pt>
                <c:pt idx="917">
                  <c:v>42423</c:v>
                </c:pt>
                <c:pt idx="918">
                  <c:v>42422</c:v>
                </c:pt>
                <c:pt idx="919">
                  <c:v>42419</c:v>
                </c:pt>
                <c:pt idx="920">
                  <c:v>42418</c:v>
                </c:pt>
                <c:pt idx="921">
                  <c:v>42417</c:v>
                </c:pt>
                <c:pt idx="922">
                  <c:v>42416</c:v>
                </c:pt>
                <c:pt idx="923">
                  <c:v>42412</c:v>
                </c:pt>
                <c:pt idx="924">
                  <c:v>42411</c:v>
                </c:pt>
                <c:pt idx="925">
                  <c:v>42410</c:v>
                </c:pt>
                <c:pt idx="926">
                  <c:v>42409</c:v>
                </c:pt>
                <c:pt idx="927">
                  <c:v>42408</c:v>
                </c:pt>
                <c:pt idx="928">
                  <c:v>42405</c:v>
                </c:pt>
                <c:pt idx="929">
                  <c:v>42404</c:v>
                </c:pt>
                <c:pt idx="930">
                  <c:v>42403</c:v>
                </c:pt>
                <c:pt idx="931">
                  <c:v>42402</c:v>
                </c:pt>
                <c:pt idx="932">
                  <c:v>42401</c:v>
                </c:pt>
                <c:pt idx="933">
                  <c:v>42398</c:v>
                </c:pt>
                <c:pt idx="934">
                  <c:v>42397</c:v>
                </c:pt>
                <c:pt idx="935">
                  <c:v>42396</c:v>
                </c:pt>
                <c:pt idx="936">
                  <c:v>42395</c:v>
                </c:pt>
                <c:pt idx="937">
                  <c:v>42394</c:v>
                </c:pt>
                <c:pt idx="938">
                  <c:v>42391</c:v>
                </c:pt>
                <c:pt idx="939">
                  <c:v>42390</c:v>
                </c:pt>
                <c:pt idx="940">
                  <c:v>42389</c:v>
                </c:pt>
                <c:pt idx="941">
                  <c:v>42388</c:v>
                </c:pt>
                <c:pt idx="942">
                  <c:v>42384</c:v>
                </c:pt>
                <c:pt idx="943">
                  <c:v>42383</c:v>
                </c:pt>
                <c:pt idx="944">
                  <c:v>42382</c:v>
                </c:pt>
                <c:pt idx="945">
                  <c:v>42381</c:v>
                </c:pt>
                <c:pt idx="946">
                  <c:v>42380</c:v>
                </c:pt>
                <c:pt idx="947">
                  <c:v>42377</c:v>
                </c:pt>
                <c:pt idx="948">
                  <c:v>42376</c:v>
                </c:pt>
                <c:pt idx="949">
                  <c:v>42375</c:v>
                </c:pt>
                <c:pt idx="950">
                  <c:v>42374</c:v>
                </c:pt>
                <c:pt idx="951">
                  <c:v>42373</c:v>
                </c:pt>
                <c:pt idx="952">
                  <c:v>42369</c:v>
                </c:pt>
                <c:pt idx="953">
                  <c:v>42368</c:v>
                </c:pt>
                <c:pt idx="954">
                  <c:v>42367</c:v>
                </c:pt>
                <c:pt idx="955">
                  <c:v>42366</c:v>
                </c:pt>
                <c:pt idx="956">
                  <c:v>42362</c:v>
                </c:pt>
                <c:pt idx="957">
                  <c:v>42361</c:v>
                </c:pt>
                <c:pt idx="958">
                  <c:v>42360</c:v>
                </c:pt>
                <c:pt idx="959">
                  <c:v>42359</c:v>
                </c:pt>
                <c:pt idx="960">
                  <c:v>42356</c:v>
                </c:pt>
                <c:pt idx="961">
                  <c:v>42355</c:v>
                </c:pt>
                <c:pt idx="962">
                  <c:v>42354</c:v>
                </c:pt>
                <c:pt idx="963">
                  <c:v>42353</c:v>
                </c:pt>
                <c:pt idx="964">
                  <c:v>42352</c:v>
                </c:pt>
                <c:pt idx="965">
                  <c:v>42349</c:v>
                </c:pt>
                <c:pt idx="966">
                  <c:v>42348</c:v>
                </c:pt>
                <c:pt idx="967">
                  <c:v>42347</c:v>
                </c:pt>
                <c:pt idx="968">
                  <c:v>42346</c:v>
                </c:pt>
                <c:pt idx="969">
                  <c:v>42345</c:v>
                </c:pt>
                <c:pt idx="970">
                  <c:v>42342</c:v>
                </c:pt>
                <c:pt idx="971">
                  <c:v>42341</c:v>
                </c:pt>
                <c:pt idx="972">
                  <c:v>42340</c:v>
                </c:pt>
                <c:pt idx="973">
                  <c:v>42339</c:v>
                </c:pt>
                <c:pt idx="974">
                  <c:v>42338</c:v>
                </c:pt>
                <c:pt idx="975">
                  <c:v>42335</c:v>
                </c:pt>
                <c:pt idx="976">
                  <c:v>42333</c:v>
                </c:pt>
                <c:pt idx="977">
                  <c:v>42332</c:v>
                </c:pt>
                <c:pt idx="978">
                  <c:v>42331</c:v>
                </c:pt>
                <c:pt idx="979">
                  <c:v>42328</c:v>
                </c:pt>
                <c:pt idx="980">
                  <c:v>42327</c:v>
                </c:pt>
                <c:pt idx="981">
                  <c:v>42326</c:v>
                </c:pt>
                <c:pt idx="982">
                  <c:v>42325</c:v>
                </c:pt>
                <c:pt idx="983">
                  <c:v>42324</c:v>
                </c:pt>
                <c:pt idx="984">
                  <c:v>42321</c:v>
                </c:pt>
                <c:pt idx="985">
                  <c:v>42320</c:v>
                </c:pt>
                <c:pt idx="986">
                  <c:v>42318</c:v>
                </c:pt>
                <c:pt idx="987">
                  <c:v>42317</c:v>
                </c:pt>
                <c:pt idx="988">
                  <c:v>42314</c:v>
                </c:pt>
                <c:pt idx="989">
                  <c:v>42313</c:v>
                </c:pt>
                <c:pt idx="990">
                  <c:v>42312</c:v>
                </c:pt>
                <c:pt idx="991">
                  <c:v>42311</c:v>
                </c:pt>
                <c:pt idx="992">
                  <c:v>42310</c:v>
                </c:pt>
                <c:pt idx="993">
                  <c:v>42307</c:v>
                </c:pt>
                <c:pt idx="994">
                  <c:v>42306</c:v>
                </c:pt>
                <c:pt idx="995">
                  <c:v>42305</c:v>
                </c:pt>
                <c:pt idx="996">
                  <c:v>42304</c:v>
                </c:pt>
                <c:pt idx="997">
                  <c:v>42303</c:v>
                </c:pt>
                <c:pt idx="998">
                  <c:v>42300</c:v>
                </c:pt>
                <c:pt idx="999">
                  <c:v>42299</c:v>
                </c:pt>
                <c:pt idx="1000">
                  <c:v>42298</c:v>
                </c:pt>
                <c:pt idx="1001">
                  <c:v>42297</c:v>
                </c:pt>
                <c:pt idx="1002">
                  <c:v>42296</c:v>
                </c:pt>
                <c:pt idx="1003">
                  <c:v>42293</c:v>
                </c:pt>
                <c:pt idx="1004">
                  <c:v>42292</c:v>
                </c:pt>
                <c:pt idx="1005">
                  <c:v>42291</c:v>
                </c:pt>
                <c:pt idx="1006">
                  <c:v>42290</c:v>
                </c:pt>
                <c:pt idx="1007">
                  <c:v>42286</c:v>
                </c:pt>
                <c:pt idx="1008">
                  <c:v>42285</c:v>
                </c:pt>
                <c:pt idx="1009">
                  <c:v>42284</c:v>
                </c:pt>
                <c:pt idx="1010">
                  <c:v>42283</c:v>
                </c:pt>
                <c:pt idx="1011">
                  <c:v>42282</c:v>
                </c:pt>
                <c:pt idx="1012">
                  <c:v>42279</c:v>
                </c:pt>
                <c:pt idx="1013">
                  <c:v>42278</c:v>
                </c:pt>
                <c:pt idx="1014">
                  <c:v>42277</c:v>
                </c:pt>
                <c:pt idx="1015">
                  <c:v>42276</c:v>
                </c:pt>
                <c:pt idx="1016">
                  <c:v>42275</c:v>
                </c:pt>
                <c:pt idx="1017">
                  <c:v>42272</c:v>
                </c:pt>
                <c:pt idx="1018">
                  <c:v>42271</c:v>
                </c:pt>
                <c:pt idx="1019">
                  <c:v>42270</c:v>
                </c:pt>
                <c:pt idx="1020">
                  <c:v>42269</c:v>
                </c:pt>
                <c:pt idx="1021">
                  <c:v>42268</c:v>
                </c:pt>
                <c:pt idx="1022">
                  <c:v>42265</c:v>
                </c:pt>
                <c:pt idx="1023">
                  <c:v>42264</c:v>
                </c:pt>
                <c:pt idx="1024">
                  <c:v>42263</c:v>
                </c:pt>
                <c:pt idx="1025">
                  <c:v>42262</c:v>
                </c:pt>
                <c:pt idx="1026">
                  <c:v>42261</c:v>
                </c:pt>
                <c:pt idx="1027">
                  <c:v>42258</c:v>
                </c:pt>
                <c:pt idx="1028">
                  <c:v>42257</c:v>
                </c:pt>
                <c:pt idx="1029">
                  <c:v>42256</c:v>
                </c:pt>
                <c:pt idx="1030">
                  <c:v>42255</c:v>
                </c:pt>
                <c:pt idx="1031">
                  <c:v>42251</c:v>
                </c:pt>
                <c:pt idx="1032">
                  <c:v>42250</c:v>
                </c:pt>
                <c:pt idx="1033">
                  <c:v>42249</c:v>
                </c:pt>
                <c:pt idx="1034">
                  <c:v>42248</c:v>
                </c:pt>
                <c:pt idx="1035">
                  <c:v>42247</c:v>
                </c:pt>
                <c:pt idx="1036">
                  <c:v>42244</c:v>
                </c:pt>
                <c:pt idx="1037">
                  <c:v>42243</c:v>
                </c:pt>
                <c:pt idx="1038">
                  <c:v>42242</c:v>
                </c:pt>
                <c:pt idx="1039">
                  <c:v>42241</c:v>
                </c:pt>
                <c:pt idx="1040">
                  <c:v>42240</c:v>
                </c:pt>
                <c:pt idx="1041">
                  <c:v>42237</c:v>
                </c:pt>
                <c:pt idx="1042">
                  <c:v>42236</c:v>
                </c:pt>
                <c:pt idx="1043">
                  <c:v>42235</c:v>
                </c:pt>
                <c:pt idx="1044">
                  <c:v>42234</c:v>
                </c:pt>
                <c:pt idx="1045">
                  <c:v>42233</c:v>
                </c:pt>
                <c:pt idx="1046">
                  <c:v>42230</c:v>
                </c:pt>
                <c:pt idx="1047">
                  <c:v>42229</c:v>
                </c:pt>
                <c:pt idx="1048">
                  <c:v>42228</c:v>
                </c:pt>
                <c:pt idx="1049">
                  <c:v>42227</c:v>
                </c:pt>
                <c:pt idx="1050">
                  <c:v>42226</c:v>
                </c:pt>
                <c:pt idx="1051">
                  <c:v>42223</c:v>
                </c:pt>
                <c:pt idx="1052">
                  <c:v>42222</c:v>
                </c:pt>
                <c:pt idx="1053">
                  <c:v>42221</c:v>
                </c:pt>
                <c:pt idx="1054">
                  <c:v>42220</c:v>
                </c:pt>
                <c:pt idx="1055">
                  <c:v>42219</c:v>
                </c:pt>
                <c:pt idx="1056">
                  <c:v>42216</c:v>
                </c:pt>
                <c:pt idx="1057">
                  <c:v>42215</c:v>
                </c:pt>
                <c:pt idx="1058">
                  <c:v>42214</c:v>
                </c:pt>
                <c:pt idx="1059">
                  <c:v>42213</c:v>
                </c:pt>
                <c:pt idx="1060">
                  <c:v>42212</c:v>
                </c:pt>
                <c:pt idx="1061">
                  <c:v>42209</c:v>
                </c:pt>
                <c:pt idx="1062">
                  <c:v>42208</c:v>
                </c:pt>
                <c:pt idx="1063">
                  <c:v>42207</c:v>
                </c:pt>
                <c:pt idx="1064">
                  <c:v>42206</c:v>
                </c:pt>
                <c:pt idx="1065">
                  <c:v>42205</c:v>
                </c:pt>
                <c:pt idx="1066">
                  <c:v>42202</c:v>
                </c:pt>
                <c:pt idx="1067">
                  <c:v>42201</c:v>
                </c:pt>
                <c:pt idx="1068">
                  <c:v>42200</c:v>
                </c:pt>
                <c:pt idx="1069">
                  <c:v>42199</c:v>
                </c:pt>
                <c:pt idx="1070">
                  <c:v>42198</c:v>
                </c:pt>
                <c:pt idx="1071">
                  <c:v>42195</c:v>
                </c:pt>
                <c:pt idx="1072">
                  <c:v>42194</c:v>
                </c:pt>
                <c:pt idx="1073">
                  <c:v>42193</c:v>
                </c:pt>
                <c:pt idx="1074">
                  <c:v>42192</c:v>
                </c:pt>
                <c:pt idx="1075">
                  <c:v>42191</c:v>
                </c:pt>
                <c:pt idx="1076">
                  <c:v>42187</c:v>
                </c:pt>
                <c:pt idx="1077">
                  <c:v>42186</c:v>
                </c:pt>
                <c:pt idx="1078">
                  <c:v>42185</c:v>
                </c:pt>
                <c:pt idx="1079">
                  <c:v>42184</c:v>
                </c:pt>
                <c:pt idx="1080">
                  <c:v>42181</c:v>
                </c:pt>
                <c:pt idx="1081">
                  <c:v>42180</c:v>
                </c:pt>
                <c:pt idx="1082">
                  <c:v>42179</c:v>
                </c:pt>
                <c:pt idx="1083">
                  <c:v>42178</c:v>
                </c:pt>
                <c:pt idx="1084">
                  <c:v>42177</c:v>
                </c:pt>
                <c:pt idx="1085">
                  <c:v>42174</c:v>
                </c:pt>
                <c:pt idx="1086">
                  <c:v>42173</c:v>
                </c:pt>
                <c:pt idx="1087">
                  <c:v>42172</c:v>
                </c:pt>
                <c:pt idx="1088">
                  <c:v>42171</c:v>
                </c:pt>
                <c:pt idx="1089">
                  <c:v>42170</c:v>
                </c:pt>
                <c:pt idx="1090">
                  <c:v>42167</c:v>
                </c:pt>
                <c:pt idx="1091">
                  <c:v>42166</c:v>
                </c:pt>
                <c:pt idx="1092">
                  <c:v>42165</c:v>
                </c:pt>
                <c:pt idx="1093">
                  <c:v>42164</c:v>
                </c:pt>
                <c:pt idx="1094">
                  <c:v>42163</c:v>
                </c:pt>
                <c:pt idx="1095">
                  <c:v>42160</c:v>
                </c:pt>
                <c:pt idx="1096">
                  <c:v>42159</c:v>
                </c:pt>
                <c:pt idx="1097">
                  <c:v>42158</c:v>
                </c:pt>
                <c:pt idx="1098">
                  <c:v>42157</c:v>
                </c:pt>
                <c:pt idx="1099">
                  <c:v>42156</c:v>
                </c:pt>
                <c:pt idx="1100">
                  <c:v>42153</c:v>
                </c:pt>
                <c:pt idx="1101">
                  <c:v>42152</c:v>
                </c:pt>
                <c:pt idx="1102">
                  <c:v>42151</c:v>
                </c:pt>
                <c:pt idx="1103">
                  <c:v>42150</c:v>
                </c:pt>
                <c:pt idx="1104">
                  <c:v>42146</c:v>
                </c:pt>
                <c:pt idx="1105">
                  <c:v>42145</c:v>
                </c:pt>
                <c:pt idx="1106">
                  <c:v>42144</c:v>
                </c:pt>
                <c:pt idx="1107">
                  <c:v>42143</c:v>
                </c:pt>
                <c:pt idx="1108">
                  <c:v>42142</c:v>
                </c:pt>
                <c:pt idx="1109">
                  <c:v>42139</c:v>
                </c:pt>
                <c:pt idx="1110">
                  <c:v>42138</c:v>
                </c:pt>
                <c:pt idx="1111">
                  <c:v>42137</c:v>
                </c:pt>
                <c:pt idx="1112">
                  <c:v>42136</c:v>
                </c:pt>
                <c:pt idx="1113">
                  <c:v>42135</c:v>
                </c:pt>
                <c:pt idx="1114">
                  <c:v>42132</c:v>
                </c:pt>
                <c:pt idx="1115">
                  <c:v>42131</c:v>
                </c:pt>
                <c:pt idx="1116">
                  <c:v>42130</c:v>
                </c:pt>
                <c:pt idx="1117">
                  <c:v>42129</c:v>
                </c:pt>
                <c:pt idx="1118">
                  <c:v>42125</c:v>
                </c:pt>
                <c:pt idx="1119">
                  <c:v>42124</c:v>
                </c:pt>
                <c:pt idx="1120">
                  <c:v>42123</c:v>
                </c:pt>
                <c:pt idx="1121">
                  <c:v>42122</c:v>
                </c:pt>
                <c:pt idx="1122">
                  <c:v>42121</c:v>
                </c:pt>
                <c:pt idx="1123">
                  <c:v>42118</c:v>
                </c:pt>
                <c:pt idx="1124">
                  <c:v>42117</c:v>
                </c:pt>
                <c:pt idx="1125">
                  <c:v>42116</c:v>
                </c:pt>
                <c:pt idx="1126">
                  <c:v>42115</c:v>
                </c:pt>
                <c:pt idx="1127">
                  <c:v>42114</c:v>
                </c:pt>
                <c:pt idx="1128">
                  <c:v>42111</c:v>
                </c:pt>
                <c:pt idx="1129">
                  <c:v>42110</c:v>
                </c:pt>
                <c:pt idx="1130">
                  <c:v>42109</c:v>
                </c:pt>
                <c:pt idx="1131">
                  <c:v>42108</c:v>
                </c:pt>
                <c:pt idx="1132">
                  <c:v>42107</c:v>
                </c:pt>
                <c:pt idx="1133">
                  <c:v>42104</c:v>
                </c:pt>
                <c:pt idx="1134">
                  <c:v>42103</c:v>
                </c:pt>
                <c:pt idx="1135">
                  <c:v>42102</c:v>
                </c:pt>
                <c:pt idx="1136">
                  <c:v>42101</c:v>
                </c:pt>
                <c:pt idx="1137">
                  <c:v>42096</c:v>
                </c:pt>
                <c:pt idx="1138">
                  <c:v>42095</c:v>
                </c:pt>
                <c:pt idx="1139">
                  <c:v>42094</c:v>
                </c:pt>
                <c:pt idx="1140">
                  <c:v>42093</c:v>
                </c:pt>
                <c:pt idx="1141">
                  <c:v>42090</c:v>
                </c:pt>
                <c:pt idx="1142">
                  <c:v>42089</c:v>
                </c:pt>
                <c:pt idx="1143">
                  <c:v>42088</c:v>
                </c:pt>
                <c:pt idx="1144">
                  <c:v>42087</c:v>
                </c:pt>
                <c:pt idx="1145">
                  <c:v>42086</c:v>
                </c:pt>
                <c:pt idx="1146">
                  <c:v>42083</c:v>
                </c:pt>
                <c:pt idx="1147">
                  <c:v>42082</c:v>
                </c:pt>
                <c:pt idx="1148">
                  <c:v>42081</c:v>
                </c:pt>
                <c:pt idx="1149">
                  <c:v>42080</c:v>
                </c:pt>
                <c:pt idx="1150">
                  <c:v>42079</c:v>
                </c:pt>
                <c:pt idx="1151">
                  <c:v>42076</c:v>
                </c:pt>
                <c:pt idx="1152">
                  <c:v>42075</c:v>
                </c:pt>
                <c:pt idx="1153">
                  <c:v>42074</c:v>
                </c:pt>
                <c:pt idx="1154">
                  <c:v>42073</c:v>
                </c:pt>
                <c:pt idx="1155">
                  <c:v>42072</c:v>
                </c:pt>
                <c:pt idx="1156">
                  <c:v>42069</c:v>
                </c:pt>
                <c:pt idx="1157">
                  <c:v>42068</c:v>
                </c:pt>
                <c:pt idx="1158">
                  <c:v>42067</c:v>
                </c:pt>
                <c:pt idx="1159">
                  <c:v>42066</c:v>
                </c:pt>
                <c:pt idx="1160">
                  <c:v>42065</c:v>
                </c:pt>
                <c:pt idx="1161">
                  <c:v>42062</c:v>
                </c:pt>
                <c:pt idx="1162">
                  <c:v>42061</c:v>
                </c:pt>
                <c:pt idx="1163">
                  <c:v>42060</c:v>
                </c:pt>
                <c:pt idx="1164">
                  <c:v>42059</c:v>
                </c:pt>
                <c:pt idx="1165">
                  <c:v>42058</c:v>
                </c:pt>
                <c:pt idx="1166">
                  <c:v>42055</c:v>
                </c:pt>
                <c:pt idx="1167">
                  <c:v>42054</c:v>
                </c:pt>
                <c:pt idx="1168">
                  <c:v>42053</c:v>
                </c:pt>
                <c:pt idx="1169">
                  <c:v>42052</c:v>
                </c:pt>
                <c:pt idx="1170">
                  <c:v>42048</c:v>
                </c:pt>
                <c:pt idx="1171">
                  <c:v>42047</c:v>
                </c:pt>
                <c:pt idx="1172">
                  <c:v>42046</c:v>
                </c:pt>
                <c:pt idx="1173">
                  <c:v>42045</c:v>
                </c:pt>
                <c:pt idx="1174">
                  <c:v>42044</c:v>
                </c:pt>
                <c:pt idx="1175">
                  <c:v>42041</c:v>
                </c:pt>
                <c:pt idx="1176">
                  <c:v>42040</c:v>
                </c:pt>
                <c:pt idx="1177">
                  <c:v>42039</c:v>
                </c:pt>
                <c:pt idx="1178">
                  <c:v>42038</c:v>
                </c:pt>
                <c:pt idx="1179">
                  <c:v>42037</c:v>
                </c:pt>
                <c:pt idx="1180">
                  <c:v>42034</c:v>
                </c:pt>
                <c:pt idx="1181">
                  <c:v>42033</c:v>
                </c:pt>
                <c:pt idx="1182">
                  <c:v>42032</c:v>
                </c:pt>
                <c:pt idx="1183">
                  <c:v>42031</c:v>
                </c:pt>
                <c:pt idx="1184">
                  <c:v>42030</c:v>
                </c:pt>
                <c:pt idx="1185">
                  <c:v>42027</c:v>
                </c:pt>
                <c:pt idx="1186">
                  <c:v>42026</c:v>
                </c:pt>
                <c:pt idx="1187">
                  <c:v>42025</c:v>
                </c:pt>
                <c:pt idx="1188">
                  <c:v>42024</c:v>
                </c:pt>
                <c:pt idx="1189">
                  <c:v>42020</c:v>
                </c:pt>
                <c:pt idx="1190">
                  <c:v>42019</c:v>
                </c:pt>
                <c:pt idx="1191">
                  <c:v>42018</c:v>
                </c:pt>
                <c:pt idx="1192">
                  <c:v>42017</c:v>
                </c:pt>
                <c:pt idx="1193">
                  <c:v>42016</c:v>
                </c:pt>
                <c:pt idx="1194">
                  <c:v>42013</c:v>
                </c:pt>
                <c:pt idx="1195">
                  <c:v>42012</c:v>
                </c:pt>
                <c:pt idx="1196">
                  <c:v>42011</c:v>
                </c:pt>
                <c:pt idx="1197">
                  <c:v>42010</c:v>
                </c:pt>
                <c:pt idx="1198">
                  <c:v>42009</c:v>
                </c:pt>
                <c:pt idx="1199">
                  <c:v>42006</c:v>
                </c:pt>
                <c:pt idx="1200">
                  <c:v>42004</c:v>
                </c:pt>
                <c:pt idx="1201">
                  <c:v>42003</c:v>
                </c:pt>
                <c:pt idx="1202">
                  <c:v>42002</c:v>
                </c:pt>
                <c:pt idx="1203">
                  <c:v>41997</c:v>
                </c:pt>
                <c:pt idx="1204">
                  <c:v>41996</c:v>
                </c:pt>
                <c:pt idx="1205">
                  <c:v>41995</c:v>
                </c:pt>
                <c:pt idx="1206">
                  <c:v>41992</c:v>
                </c:pt>
                <c:pt idx="1207">
                  <c:v>41991</c:v>
                </c:pt>
                <c:pt idx="1208">
                  <c:v>41990</c:v>
                </c:pt>
                <c:pt idx="1209">
                  <c:v>41989</c:v>
                </c:pt>
                <c:pt idx="1210">
                  <c:v>41988</c:v>
                </c:pt>
                <c:pt idx="1211">
                  <c:v>41985</c:v>
                </c:pt>
                <c:pt idx="1212">
                  <c:v>41984</c:v>
                </c:pt>
                <c:pt idx="1213">
                  <c:v>41983</c:v>
                </c:pt>
                <c:pt idx="1214">
                  <c:v>41982</c:v>
                </c:pt>
                <c:pt idx="1215">
                  <c:v>41981</c:v>
                </c:pt>
                <c:pt idx="1216">
                  <c:v>41978</c:v>
                </c:pt>
                <c:pt idx="1217">
                  <c:v>41977</c:v>
                </c:pt>
                <c:pt idx="1218">
                  <c:v>41976</c:v>
                </c:pt>
                <c:pt idx="1219">
                  <c:v>41975</c:v>
                </c:pt>
                <c:pt idx="1220">
                  <c:v>41974</c:v>
                </c:pt>
                <c:pt idx="1221">
                  <c:v>41971</c:v>
                </c:pt>
                <c:pt idx="1222">
                  <c:v>41969</c:v>
                </c:pt>
                <c:pt idx="1223">
                  <c:v>41968</c:v>
                </c:pt>
                <c:pt idx="1224">
                  <c:v>41967</c:v>
                </c:pt>
                <c:pt idx="1225">
                  <c:v>41964</c:v>
                </c:pt>
                <c:pt idx="1226">
                  <c:v>41963</c:v>
                </c:pt>
                <c:pt idx="1227">
                  <c:v>41962</c:v>
                </c:pt>
                <c:pt idx="1228">
                  <c:v>41961</c:v>
                </c:pt>
                <c:pt idx="1229">
                  <c:v>41960</c:v>
                </c:pt>
                <c:pt idx="1230">
                  <c:v>41957</c:v>
                </c:pt>
                <c:pt idx="1231">
                  <c:v>41956</c:v>
                </c:pt>
                <c:pt idx="1232">
                  <c:v>41955</c:v>
                </c:pt>
                <c:pt idx="1233">
                  <c:v>41953</c:v>
                </c:pt>
                <c:pt idx="1234">
                  <c:v>41950</c:v>
                </c:pt>
                <c:pt idx="1235">
                  <c:v>41949</c:v>
                </c:pt>
                <c:pt idx="1236">
                  <c:v>41948</c:v>
                </c:pt>
                <c:pt idx="1237">
                  <c:v>41947</c:v>
                </c:pt>
                <c:pt idx="1238">
                  <c:v>41946</c:v>
                </c:pt>
                <c:pt idx="1239">
                  <c:v>41943</c:v>
                </c:pt>
                <c:pt idx="1240">
                  <c:v>41942</c:v>
                </c:pt>
                <c:pt idx="1241">
                  <c:v>41941</c:v>
                </c:pt>
                <c:pt idx="1242">
                  <c:v>41940</c:v>
                </c:pt>
                <c:pt idx="1243">
                  <c:v>41939</c:v>
                </c:pt>
                <c:pt idx="1244">
                  <c:v>41936</c:v>
                </c:pt>
                <c:pt idx="1245">
                  <c:v>41935</c:v>
                </c:pt>
                <c:pt idx="1246">
                  <c:v>41934</c:v>
                </c:pt>
                <c:pt idx="1247">
                  <c:v>41933</c:v>
                </c:pt>
                <c:pt idx="1248">
                  <c:v>41932</c:v>
                </c:pt>
                <c:pt idx="1249">
                  <c:v>41929</c:v>
                </c:pt>
                <c:pt idx="1250">
                  <c:v>41928</c:v>
                </c:pt>
                <c:pt idx="1251">
                  <c:v>41927</c:v>
                </c:pt>
                <c:pt idx="1252">
                  <c:v>41926</c:v>
                </c:pt>
                <c:pt idx="1253">
                  <c:v>41922</c:v>
                </c:pt>
                <c:pt idx="1254">
                  <c:v>41921</c:v>
                </c:pt>
                <c:pt idx="1255">
                  <c:v>41920</c:v>
                </c:pt>
                <c:pt idx="1256">
                  <c:v>41919</c:v>
                </c:pt>
                <c:pt idx="1257">
                  <c:v>41918</c:v>
                </c:pt>
                <c:pt idx="1258">
                  <c:v>41915</c:v>
                </c:pt>
                <c:pt idx="1259">
                  <c:v>41914</c:v>
                </c:pt>
                <c:pt idx="1260">
                  <c:v>41913</c:v>
                </c:pt>
                <c:pt idx="1261">
                  <c:v>41912</c:v>
                </c:pt>
                <c:pt idx="1262">
                  <c:v>41911</c:v>
                </c:pt>
                <c:pt idx="1263">
                  <c:v>41908</c:v>
                </c:pt>
                <c:pt idx="1264">
                  <c:v>41907</c:v>
                </c:pt>
                <c:pt idx="1265">
                  <c:v>41906</c:v>
                </c:pt>
                <c:pt idx="1266">
                  <c:v>41905</c:v>
                </c:pt>
                <c:pt idx="1267">
                  <c:v>41904</c:v>
                </c:pt>
                <c:pt idx="1268">
                  <c:v>41901</c:v>
                </c:pt>
                <c:pt idx="1269">
                  <c:v>41900</c:v>
                </c:pt>
                <c:pt idx="1270">
                  <c:v>41899</c:v>
                </c:pt>
                <c:pt idx="1271">
                  <c:v>41898</c:v>
                </c:pt>
                <c:pt idx="1272">
                  <c:v>41897</c:v>
                </c:pt>
                <c:pt idx="1273">
                  <c:v>41894</c:v>
                </c:pt>
                <c:pt idx="1274">
                  <c:v>41893</c:v>
                </c:pt>
                <c:pt idx="1275">
                  <c:v>41892</c:v>
                </c:pt>
                <c:pt idx="1276">
                  <c:v>41891</c:v>
                </c:pt>
                <c:pt idx="1277">
                  <c:v>41890</c:v>
                </c:pt>
                <c:pt idx="1278">
                  <c:v>41887</c:v>
                </c:pt>
                <c:pt idx="1279">
                  <c:v>41886</c:v>
                </c:pt>
                <c:pt idx="1280">
                  <c:v>41885</c:v>
                </c:pt>
                <c:pt idx="1281">
                  <c:v>41884</c:v>
                </c:pt>
                <c:pt idx="1282">
                  <c:v>41880</c:v>
                </c:pt>
                <c:pt idx="1283">
                  <c:v>41879</c:v>
                </c:pt>
                <c:pt idx="1284">
                  <c:v>41878</c:v>
                </c:pt>
                <c:pt idx="1285">
                  <c:v>41877</c:v>
                </c:pt>
                <c:pt idx="1286">
                  <c:v>41876</c:v>
                </c:pt>
                <c:pt idx="1287">
                  <c:v>41873</c:v>
                </c:pt>
                <c:pt idx="1288">
                  <c:v>41872</c:v>
                </c:pt>
                <c:pt idx="1289">
                  <c:v>41871</c:v>
                </c:pt>
                <c:pt idx="1290">
                  <c:v>41870</c:v>
                </c:pt>
                <c:pt idx="1291">
                  <c:v>41869</c:v>
                </c:pt>
                <c:pt idx="1292">
                  <c:v>41866</c:v>
                </c:pt>
                <c:pt idx="1293">
                  <c:v>41865</c:v>
                </c:pt>
                <c:pt idx="1294">
                  <c:v>41864</c:v>
                </c:pt>
                <c:pt idx="1295">
                  <c:v>41863</c:v>
                </c:pt>
                <c:pt idx="1296">
                  <c:v>41862</c:v>
                </c:pt>
                <c:pt idx="1297">
                  <c:v>41859</c:v>
                </c:pt>
                <c:pt idx="1298">
                  <c:v>41858</c:v>
                </c:pt>
                <c:pt idx="1299">
                  <c:v>41857</c:v>
                </c:pt>
                <c:pt idx="1300">
                  <c:v>41856</c:v>
                </c:pt>
                <c:pt idx="1301">
                  <c:v>41855</c:v>
                </c:pt>
                <c:pt idx="1302">
                  <c:v>41852</c:v>
                </c:pt>
                <c:pt idx="1303">
                  <c:v>41851</c:v>
                </c:pt>
                <c:pt idx="1304">
                  <c:v>41850</c:v>
                </c:pt>
                <c:pt idx="1305">
                  <c:v>41849</c:v>
                </c:pt>
                <c:pt idx="1306">
                  <c:v>41848</c:v>
                </c:pt>
                <c:pt idx="1307">
                  <c:v>41845</c:v>
                </c:pt>
                <c:pt idx="1308">
                  <c:v>41844</c:v>
                </c:pt>
                <c:pt idx="1309">
                  <c:v>41843</c:v>
                </c:pt>
                <c:pt idx="1310">
                  <c:v>41842</c:v>
                </c:pt>
                <c:pt idx="1311">
                  <c:v>41841</c:v>
                </c:pt>
                <c:pt idx="1312">
                  <c:v>41838</c:v>
                </c:pt>
                <c:pt idx="1313">
                  <c:v>41837</c:v>
                </c:pt>
                <c:pt idx="1314">
                  <c:v>41836</c:v>
                </c:pt>
                <c:pt idx="1315">
                  <c:v>41835</c:v>
                </c:pt>
                <c:pt idx="1316">
                  <c:v>41834</c:v>
                </c:pt>
                <c:pt idx="1317">
                  <c:v>41831</c:v>
                </c:pt>
                <c:pt idx="1318">
                  <c:v>41830</c:v>
                </c:pt>
                <c:pt idx="1319">
                  <c:v>41829</c:v>
                </c:pt>
                <c:pt idx="1320">
                  <c:v>41828</c:v>
                </c:pt>
                <c:pt idx="1321">
                  <c:v>41827</c:v>
                </c:pt>
                <c:pt idx="1322">
                  <c:v>41823</c:v>
                </c:pt>
                <c:pt idx="1323">
                  <c:v>41822</c:v>
                </c:pt>
                <c:pt idx="1324">
                  <c:v>41821</c:v>
                </c:pt>
                <c:pt idx="1325">
                  <c:v>41820</c:v>
                </c:pt>
                <c:pt idx="1326">
                  <c:v>41817</c:v>
                </c:pt>
                <c:pt idx="1327">
                  <c:v>41816</c:v>
                </c:pt>
                <c:pt idx="1328">
                  <c:v>41815</c:v>
                </c:pt>
                <c:pt idx="1329">
                  <c:v>41814</c:v>
                </c:pt>
                <c:pt idx="1330">
                  <c:v>41813</c:v>
                </c:pt>
                <c:pt idx="1331">
                  <c:v>41810</c:v>
                </c:pt>
                <c:pt idx="1332">
                  <c:v>41809</c:v>
                </c:pt>
                <c:pt idx="1333">
                  <c:v>41808</c:v>
                </c:pt>
                <c:pt idx="1334">
                  <c:v>41807</c:v>
                </c:pt>
                <c:pt idx="1335">
                  <c:v>41806</c:v>
                </c:pt>
                <c:pt idx="1336">
                  <c:v>41803</c:v>
                </c:pt>
                <c:pt idx="1337">
                  <c:v>41802</c:v>
                </c:pt>
                <c:pt idx="1338">
                  <c:v>41801</c:v>
                </c:pt>
                <c:pt idx="1339">
                  <c:v>41800</c:v>
                </c:pt>
                <c:pt idx="1340">
                  <c:v>41799</c:v>
                </c:pt>
                <c:pt idx="1341">
                  <c:v>41796</c:v>
                </c:pt>
                <c:pt idx="1342">
                  <c:v>41795</c:v>
                </c:pt>
                <c:pt idx="1343">
                  <c:v>41794</c:v>
                </c:pt>
                <c:pt idx="1344">
                  <c:v>41793</c:v>
                </c:pt>
                <c:pt idx="1345">
                  <c:v>41792</c:v>
                </c:pt>
                <c:pt idx="1346">
                  <c:v>41789</c:v>
                </c:pt>
                <c:pt idx="1347">
                  <c:v>41788</c:v>
                </c:pt>
                <c:pt idx="1348">
                  <c:v>41787</c:v>
                </c:pt>
                <c:pt idx="1349">
                  <c:v>41786</c:v>
                </c:pt>
                <c:pt idx="1350">
                  <c:v>41782</c:v>
                </c:pt>
                <c:pt idx="1351">
                  <c:v>41781</c:v>
                </c:pt>
                <c:pt idx="1352">
                  <c:v>41780</c:v>
                </c:pt>
                <c:pt idx="1353">
                  <c:v>41779</c:v>
                </c:pt>
                <c:pt idx="1354">
                  <c:v>41778</c:v>
                </c:pt>
                <c:pt idx="1355">
                  <c:v>41775</c:v>
                </c:pt>
                <c:pt idx="1356">
                  <c:v>41774</c:v>
                </c:pt>
                <c:pt idx="1357">
                  <c:v>41773</c:v>
                </c:pt>
                <c:pt idx="1358">
                  <c:v>41772</c:v>
                </c:pt>
                <c:pt idx="1359">
                  <c:v>41771</c:v>
                </c:pt>
                <c:pt idx="1360">
                  <c:v>41768</c:v>
                </c:pt>
                <c:pt idx="1361">
                  <c:v>41767</c:v>
                </c:pt>
                <c:pt idx="1362">
                  <c:v>41766</c:v>
                </c:pt>
                <c:pt idx="1363">
                  <c:v>41765</c:v>
                </c:pt>
                <c:pt idx="1364">
                  <c:v>41764</c:v>
                </c:pt>
                <c:pt idx="1365">
                  <c:v>41761</c:v>
                </c:pt>
                <c:pt idx="1366">
                  <c:v>41760</c:v>
                </c:pt>
                <c:pt idx="1367">
                  <c:v>41759</c:v>
                </c:pt>
                <c:pt idx="1368">
                  <c:v>41758</c:v>
                </c:pt>
                <c:pt idx="1369">
                  <c:v>41757</c:v>
                </c:pt>
                <c:pt idx="1370">
                  <c:v>41754</c:v>
                </c:pt>
                <c:pt idx="1371">
                  <c:v>41753</c:v>
                </c:pt>
                <c:pt idx="1372">
                  <c:v>41752</c:v>
                </c:pt>
                <c:pt idx="1373">
                  <c:v>41751</c:v>
                </c:pt>
                <c:pt idx="1374">
                  <c:v>41750</c:v>
                </c:pt>
                <c:pt idx="1375">
                  <c:v>41746</c:v>
                </c:pt>
                <c:pt idx="1376">
                  <c:v>41745</c:v>
                </c:pt>
                <c:pt idx="1377">
                  <c:v>41744</c:v>
                </c:pt>
                <c:pt idx="1378">
                  <c:v>41743</c:v>
                </c:pt>
                <c:pt idx="1379">
                  <c:v>41740</c:v>
                </c:pt>
                <c:pt idx="1380">
                  <c:v>41739</c:v>
                </c:pt>
                <c:pt idx="1381">
                  <c:v>41738</c:v>
                </c:pt>
                <c:pt idx="1382">
                  <c:v>41737</c:v>
                </c:pt>
                <c:pt idx="1383">
                  <c:v>41736</c:v>
                </c:pt>
                <c:pt idx="1384">
                  <c:v>41733</c:v>
                </c:pt>
                <c:pt idx="1385">
                  <c:v>41732</c:v>
                </c:pt>
                <c:pt idx="1386">
                  <c:v>41731</c:v>
                </c:pt>
                <c:pt idx="1387">
                  <c:v>41730</c:v>
                </c:pt>
                <c:pt idx="1388">
                  <c:v>41729</c:v>
                </c:pt>
                <c:pt idx="1389">
                  <c:v>41726</c:v>
                </c:pt>
                <c:pt idx="1390">
                  <c:v>41725</c:v>
                </c:pt>
                <c:pt idx="1391">
                  <c:v>41724</c:v>
                </c:pt>
                <c:pt idx="1392">
                  <c:v>41723</c:v>
                </c:pt>
                <c:pt idx="1393">
                  <c:v>41722</c:v>
                </c:pt>
                <c:pt idx="1394">
                  <c:v>41719</c:v>
                </c:pt>
                <c:pt idx="1395">
                  <c:v>41718</c:v>
                </c:pt>
                <c:pt idx="1396">
                  <c:v>41717</c:v>
                </c:pt>
                <c:pt idx="1397">
                  <c:v>41716</c:v>
                </c:pt>
                <c:pt idx="1398">
                  <c:v>41715</c:v>
                </c:pt>
                <c:pt idx="1399">
                  <c:v>41712</c:v>
                </c:pt>
                <c:pt idx="1400">
                  <c:v>41711</c:v>
                </c:pt>
                <c:pt idx="1401">
                  <c:v>41710</c:v>
                </c:pt>
                <c:pt idx="1402">
                  <c:v>41709</c:v>
                </c:pt>
                <c:pt idx="1403">
                  <c:v>41708</c:v>
                </c:pt>
                <c:pt idx="1404">
                  <c:v>41705</c:v>
                </c:pt>
                <c:pt idx="1405">
                  <c:v>41704</c:v>
                </c:pt>
                <c:pt idx="1406">
                  <c:v>41703</c:v>
                </c:pt>
                <c:pt idx="1407">
                  <c:v>41702</c:v>
                </c:pt>
                <c:pt idx="1408">
                  <c:v>41701</c:v>
                </c:pt>
                <c:pt idx="1409">
                  <c:v>41698</c:v>
                </c:pt>
                <c:pt idx="1410">
                  <c:v>41697</c:v>
                </c:pt>
                <c:pt idx="1411">
                  <c:v>41696</c:v>
                </c:pt>
                <c:pt idx="1412">
                  <c:v>41695</c:v>
                </c:pt>
                <c:pt idx="1413">
                  <c:v>41694</c:v>
                </c:pt>
                <c:pt idx="1414">
                  <c:v>41691</c:v>
                </c:pt>
                <c:pt idx="1415">
                  <c:v>41690</c:v>
                </c:pt>
                <c:pt idx="1416">
                  <c:v>41689</c:v>
                </c:pt>
                <c:pt idx="1417">
                  <c:v>41688</c:v>
                </c:pt>
                <c:pt idx="1418">
                  <c:v>41684</c:v>
                </c:pt>
                <c:pt idx="1419">
                  <c:v>41683</c:v>
                </c:pt>
                <c:pt idx="1420">
                  <c:v>41682</c:v>
                </c:pt>
                <c:pt idx="1421">
                  <c:v>41681</c:v>
                </c:pt>
                <c:pt idx="1422">
                  <c:v>41680</c:v>
                </c:pt>
                <c:pt idx="1423">
                  <c:v>41677</c:v>
                </c:pt>
                <c:pt idx="1424">
                  <c:v>41676</c:v>
                </c:pt>
                <c:pt idx="1425">
                  <c:v>41675</c:v>
                </c:pt>
                <c:pt idx="1426">
                  <c:v>41674</c:v>
                </c:pt>
                <c:pt idx="1427">
                  <c:v>41673</c:v>
                </c:pt>
                <c:pt idx="1428">
                  <c:v>41670</c:v>
                </c:pt>
                <c:pt idx="1429">
                  <c:v>41669</c:v>
                </c:pt>
                <c:pt idx="1430">
                  <c:v>41668</c:v>
                </c:pt>
                <c:pt idx="1431">
                  <c:v>41667</c:v>
                </c:pt>
                <c:pt idx="1432">
                  <c:v>41666</c:v>
                </c:pt>
                <c:pt idx="1433">
                  <c:v>41663</c:v>
                </c:pt>
                <c:pt idx="1434">
                  <c:v>41662</c:v>
                </c:pt>
                <c:pt idx="1435">
                  <c:v>41661</c:v>
                </c:pt>
                <c:pt idx="1436">
                  <c:v>41660</c:v>
                </c:pt>
                <c:pt idx="1437">
                  <c:v>41656</c:v>
                </c:pt>
                <c:pt idx="1438">
                  <c:v>41655</c:v>
                </c:pt>
                <c:pt idx="1439">
                  <c:v>41654</c:v>
                </c:pt>
                <c:pt idx="1440">
                  <c:v>41653</c:v>
                </c:pt>
                <c:pt idx="1441">
                  <c:v>41652</c:v>
                </c:pt>
                <c:pt idx="1442">
                  <c:v>41649</c:v>
                </c:pt>
                <c:pt idx="1443">
                  <c:v>41648</c:v>
                </c:pt>
                <c:pt idx="1444">
                  <c:v>41647</c:v>
                </c:pt>
                <c:pt idx="1445">
                  <c:v>41646</c:v>
                </c:pt>
                <c:pt idx="1446">
                  <c:v>41645</c:v>
                </c:pt>
                <c:pt idx="1447">
                  <c:v>41642</c:v>
                </c:pt>
                <c:pt idx="1448">
                  <c:v>41641</c:v>
                </c:pt>
                <c:pt idx="1449">
                  <c:v>41639</c:v>
                </c:pt>
                <c:pt idx="1450">
                  <c:v>41638</c:v>
                </c:pt>
                <c:pt idx="1451">
                  <c:v>41635</c:v>
                </c:pt>
                <c:pt idx="1452">
                  <c:v>41632</c:v>
                </c:pt>
                <c:pt idx="1453">
                  <c:v>41631</c:v>
                </c:pt>
                <c:pt idx="1454">
                  <c:v>41628</c:v>
                </c:pt>
                <c:pt idx="1455">
                  <c:v>41627</c:v>
                </c:pt>
                <c:pt idx="1456">
                  <c:v>41626</c:v>
                </c:pt>
                <c:pt idx="1457">
                  <c:v>41625</c:v>
                </c:pt>
                <c:pt idx="1458">
                  <c:v>41624</c:v>
                </c:pt>
                <c:pt idx="1459">
                  <c:v>41621</c:v>
                </c:pt>
                <c:pt idx="1460">
                  <c:v>41620</c:v>
                </c:pt>
                <c:pt idx="1461">
                  <c:v>41619</c:v>
                </c:pt>
                <c:pt idx="1462">
                  <c:v>41618</c:v>
                </c:pt>
                <c:pt idx="1463">
                  <c:v>41617</c:v>
                </c:pt>
                <c:pt idx="1464">
                  <c:v>41614</c:v>
                </c:pt>
                <c:pt idx="1465">
                  <c:v>41613</c:v>
                </c:pt>
                <c:pt idx="1466">
                  <c:v>41612</c:v>
                </c:pt>
                <c:pt idx="1467">
                  <c:v>41611</c:v>
                </c:pt>
                <c:pt idx="1468">
                  <c:v>41610</c:v>
                </c:pt>
                <c:pt idx="1469">
                  <c:v>41607</c:v>
                </c:pt>
                <c:pt idx="1470">
                  <c:v>41605</c:v>
                </c:pt>
                <c:pt idx="1471">
                  <c:v>41604</c:v>
                </c:pt>
                <c:pt idx="1472">
                  <c:v>41603</c:v>
                </c:pt>
                <c:pt idx="1473">
                  <c:v>41600</c:v>
                </c:pt>
                <c:pt idx="1474">
                  <c:v>41599</c:v>
                </c:pt>
                <c:pt idx="1475">
                  <c:v>41598</c:v>
                </c:pt>
                <c:pt idx="1476">
                  <c:v>41597</c:v>
                </c:pt>
                <c:pt idx="1477">
                  <c:v>41596</c:v>
                </c:pt>
                <c:pt idx="1478">
                  <c:v>41593</c:v>
                </c:pt>
                <c:pt idx="1479">
                  <c:v>41592</c:v>
                </c:pt>
                <c:pt idx="1480">
                  <c:v>41591</c:v>
                </c:pt>
                <c:pt idx="1481">
                  <c:v>41590</c:v>
                </c:pt>
                <c:pt idx="1482">
                  <c:v>41586</c:v>
                </c:pt>
                <c:pt idx="1483">
                  <c:v>41585</c:v>
                </c:pt>
                <c:pt idx="1484">
                  <c:v>41584</c:v>
                </c:pt>
                <c:pt idx="1485">
                  <c:v>41583</c:v>
                </c:pt>
                <c:pt idx="1486">
                  <c:v>41582</c:v>
                </c:pt>
                <c:pt idx="1487">
                  <c:v>41579</c:v>
                </c:pt>
                <c:pt idx="1488">
                  <c:v>41578</c:v>
                </c:pt>
                <c:pt idx="1489">
                  <c:v>41577</c:v>
                </c:pt>
                <c:pt idx="1490">
                  <c:v>41576</c:v>
                </c:pt>
                <c:pt idx="1491">
                  <c:v>41575</c:v>
                </c:pt>
                <c:pt idx="1492">
                  <c:v>41572</c:v>
                </c:pt>
                <c:pt idx="1493">
                  <c:v>41571</c:v>
                </c:pt>
                <c:pt idx="1494">
                  <c:v>41570</c:v>
                </c:pt>
                <c:pt idx="1495">
                  <c:v>41569</c:v>
                </c:pt>
                <c:pt idx="1496">
                  <c:v>41568</c:v>
                </c:pt>
                <c:pt idx="1497">
                  <c:v>41565</c:v>
                </c:pt>
                <c:pt idx="1498">
                  <c:v>41564</c:v>
                </c:pt>
                <c:pt idx="1499">
                  <c:v>41563</c:v>
                </c:pt>
                <c:pt idx="1500">
                  <c:v>41562</c:v>
                </c:pt>
                <c:pt idx="1501">
                  <c:v>41558</c:v>
                </c:pt>
                <c:pt idx="1502">
                  <c:v>41557</c:v>
                </c:pt>
                <c:pt idx="1503">
                  <c:v>41556</c:v>
                </c:pt>
                <c:pt idx="1504">
                  <c:v>41555</c:v>
                </c:pt>
                <c:pt idx="1505">
                  <c:v>41554</c:v>
                </c:pt>
                <c:pt idx="1506">
                  <c:v>41551</c:v>
                </c:pt>
                <c:pt idx="1507">
                  <c:v>41550</c:v>
                </c:pt>
                <c:pt idx="1508">
                  <c:v>41549</c:v>
                </c:pt>
                <c:pt idx="1509">
                  <c:v>41548</c:v>
                </c:pt>
                <c:pt idx="1510">
                  <c:v>41547</c:v>
                </c:pt>
                <c:pt idx="1511">
                  <c:v>41544</c:v>
                </c:pt>
                <c:pt idx="1512">
                  <c:v>41543</c:v>
                </c:pt>
                <c:pt idx="1513">
                  <c:v>41542</c:v>
                </c:pt>
                <c:pt idx="1514">
                  <c:v>41541</c:v>
                </c:pt>
                <c:pt idx="1515">
                  <c:v>41540</c:v>
                </c:pt>
                <c:pt idx="1516">
                  <c:v>41537</c:v>
                </c:pt>
                <c:pt idx="1517">
                  <c:v>41536</c:v>
                </c:pt>
                <c:pt idx="1518">
                  <c:v>41535</c:v>
                </c:pt>
                <c:pt idx="1519">
                  <c:v>41534</c:v>
                </c:pt>
                <c:pt idx="1520">
                  <c:v>41533</c:v>
                </c:pt>
                <c:pt idx="1521">
                  <c:v>41530</c:v>
                </c:pt>
                <c:pt idx="1522">
                  <c:v>41529</c:v>
                </c:pt>
                <c:pt idx="1523">
                  <c:v>41528</c:v>
                </c:pt>
                <c:pt idx="1524">
                  <c:v>41527</c:v>
                </c:pt>
                <c:pt idx="1525">
                  <c:v>41526</c:v>
                </c:pt>
                <c:pt idx="1526">
                  <c:v>41523</c:v>
                </c:pt>
                <c:pt idx="1527">
                  <c:v>41522</c:v>
                </c:pt>
                <c:pt idx="1528">
                  <c:v>41521</c:v>
                </c:pt>
                <c:pt idx="1529">
                  <c:v>41520</c:v>
                </c:pt>
                <c:pt idx="1530">
                  <c:v>41516</c:v>
                </c:pt>
                <c:pt idx="1531">
                  <c:v>41515</c:v>
                </c:pt>
                <c:pt idx="1532">
                  <c:v>41514</c:v>
                </c:pt>
                <c:pt idx="1533">
                  <c:v>41513</c:v>
                </c:pt>
                <c:pt idx="1534">
                  <c:v>41509</c:v>
                </c:pt>
                <c:pt idx="1535">
                  <c:v>41508</c:v>
                </c:pt>
                <c:pt idx="1536">
                  <c:v>41507</c:v>
                </c:pt>
                <c:pt idx="1537">
                  <c:v>41506</c:v>
                </c:pt>
                <c:pt idx="1538">
                  <c:v>41505</c:v>
                </c:pt>
                <c:pt idx="1539">
                  <c:v>41502</c:v>
                </c:pt>
                <c:pt idx="1540">
                  <c:v>41501</c:v>
                </c:pt>
                <c:pt idx="1541">
                  <c:v>41500</c:v>
                </c:pt>
                <c:pt idx="1542">
                  <c:v>41499</c:v>
                </c:pt>
                <c:pt idx="1543">
                  <c:v>41498</c:v>
                </c:pt>
                <c:pt idx="1544">
                  <c:v>41495</c:v>
                </c:pt>
                <c:pt idx="1545">
                  <c:v>41494</c:v>
                </c:pt>
                <c:pt idx="1546">
                  <c:v>41493</c:v>
                </c:pt>
                <c:pt idx="1547">
                  <c:v>41492</c:v>
                </c:pt>
                <c:pt idx="1548">
                  <c:v>41491</c:v>
                </c:pt>
                <c:pt idx="1549">
                  <c:v>41488</c:v>
                </c:pt>
                <c:pt idx="1550">
                  <c:v>41487</c:v>
                </c:pt>
                <c:pt idx="1551">
                  <c:v>41486</c:v>
                </c:pt>
                <c:pt idx="1552">
                  <c:v>41485</c:v>
                </c:pt>
                <c:pt idx="1553">
                  <c:v>41484</c:v>
                </c:pt>
                <c:pt idx="1554">
                  <c:v>41481</c:v>
                </c:pt>
                <c:pt idx="1555">
                  <c:v>41480</c:v>
                </c:pt>
                <c:pt idx="1556">
                  <c:v>41479</c:v>
                </c:pt>
                <c:pt idx="1557">
                  <c:v>41478</c:v>
                </c:pt>
                <c:pt idx="1558">
                  <c:v>41477</c:v>
                </c:pt>
                <c:pt idx="1559">
                  <c:v>41474</c:v>
                </c:pt>
                <c:pt idx="1560">
                  <c:v>41473</c:v>
                </c:pt>
                <c:pt idx="1561">
                  <c:v>41472</c:v>
                </c:pt>
                <c:pt idx="1562">
                  <c:v>41471</c:v>
                </c:pt>
                <c:pt idx="1563">
                  <c:v>41470</c:v>
                </c:pt>
                <c:pt idx="1564">
                  <c:v>41467</c:v>
                </c:pt>
                <c:pt idx="1565">
                  <c:v>41466</c:v>
                </c:pt>
                <c:pt idx="1566">
                  <c:v>41465</c:v>
                </c:pt>
                <c:pt idx="1567">
                  <c:v>41464</c:v>
                </c:pt>
                <c:pt idx="1568">
                  <c:v>41463</c:v>
                </c:pt>
                <c:pt idx="1569">
                  <c:v>41460</c:v>
                </c:pt>
                <c:pt idx="1570">
                  <c:v>41458</c:v>
                </c:pt>
                <c:pt idx="1571">
                  <c:v>41457</c:v>
                </c:pt>
                <c:pt idx="1572">
                  <c:v>41456</c:v>
                </c:pt>
                <c:pt idx="1573">
                  <c:v>41453</c:v>
                </c:pt>
                <c:pt idx="1574">
                  <c:v>41452</c:v>
                </c:pt>
                <c:pt idx="1575">
                  <c:v>41451</c:v>
                </c:pt>
                <c:pt idx="1576">
                  <c:v>41450</c:v>
                </c:pt>
                <c:pt idx="1577">
                  <c:v>41449</c:v>
                </c:pt>
                <c:pt idx="1578">
                  <c:v>41446</c:v>
                </c:pt>
                <c:pt idx="1579">
                  <c:v>41445</c:v>
                </c:pt>
                <c:pt idx="1580">
                  <c:v>41444</c:v>
                </c:pt>
                <c:pt idx="1581">
                  <c:v>41443</c:v>
                </c:pt>
                <c:pt idx="1582">
                  <c:v>41442</c:v>
                </c:pt>
                <c:pt idx="1583">
                  <c:v>41439</c:v>
                </c:pt>
                <c:pt idx="1584">
                  <c:v>41438</c:v>
                </c:pt>
                <c:pt idx="1585">
                  <c:v>41437</c:v>
                </c:pt>
                <c:pt idx="1586">
                  <c:v>41436</c:v>
                </c:pt>
                <c:pt idx="1587">
                  <c:v>41435</c:v>
                </c:pt>
                <c:pt idx="1588">
                  <c:v>41432</c:v>
                </c:pt>
                <c:pt idx="1589">
                  <c:v>41431</c:v>
                </c:pt>
                <c:pt idx="1590">
                  <c:v>41430</c:v>
                </c:pt>
                <c:pt idx="1591">
                  <c:v>41429</c:v>
                </c:pt>
                <c:pt idx="1592">
                  <c:v>41428</c:v>
                </c:pt>
                <c:pt idx="1593">
                  <c:v>41425</c:v>
                </c:pt>
                <c:pt idx="1594">
                  <c:v>41424</c:v>
                </c:pt>
                <c:pt idx="1595">
                  <c:v>41423</c:v>
                </c:pt>
                <c:pt idx="1596">
                  <c:v>41422</c:v>
                </c:pt>
                <c:pt idx="1597">
                  <c:v>41418</c:v>
                </c:pt>
                <c:pt idx="1598">
                  <c:v>41417</c:v>
                </c:pt>
                <c:pt idx="1599">
                  <c:v>41416</c:v>
                </c:pt>
                <c:pt idx="1600">
                  <c:v>41415</c:v>
                </c:pt>
                <c:pt idx="1601">
                  <c:v>41414</c:v>
                </c:pt>
                <c:pt idx="1602">
                  <c:v>41411</c:v>
                </c:pt>
                <c:pt idx="1603">
                  <c:v>41410</c:v>
                </c:pt>
                <c:pt idx="1604">
                  <c:v>41409</c:v>
                </c:pt>
                <c:pt idx="1605">
                  <c:v>41408</c:v>
                </c:pt>
                <c:pt idx="1606">
                  <c:v>41407</c:v>
                </c:pt>
                <c:pt idx="1607">
                  <c:v>41404</c:v>
                </c:pt>
                <c:pt idx="1608">
                  <c:v>41403</c:v>
                </c:pt>
                <c:pt idx="1609">
                  <c:v>41402</c:v>
                </c:pt>
                <c:pt idx="1610">
                  <c:v>41401</c:v>
                </c:pt>
                <c:pt idx="1611">
                  <c:v>41397</c:v>
                </c:pt>
                <c:pt idx="1612">
                  <c:v>41396</c:v>
                </c:pt>
                <c:pt idx="1613">
                  <c:v>41395</c:v>
                </c:pt>
                <c:pt idx="1614">
                  <c:v>41394</c:v>
                </c:pt>
                <c:pt idx="1615">
                  <c:v>41393</c:v>
                </c:pt>
                <c:pt idx="1616">
                  <c:v>41390</c:v>
                </c:pt>
                <c:pt idx="1617">
                  <c:v>41389</c:v>
                </c:pt>
                <c:pt idx="1618">
                  <c:v>41388</c:v>
                </c:pt>
                <c:pt idx="1619">
                  <c:v>41387</c:v>
                </c:pt>
                <c:pt idx="1620">
                  <c:v>41386</c:v>
                </c:pt>
                <c:pt idx="1621">
                  <c:v>41383</c:v>
                </c:pt>
                <c:pt idx="1622">
                  <c:v>41382</c:v>
                </c:pt>
                <c:pt idx="1623">
                  <c:v>41381</c:v>
                </c:pt>
                <c:pt idx="1624">
                  <c:v>41380</c:v>
                </c:pt>
                <c:pt idx="1625">
                  <c:v>41379</c:v>
                </c:pt>
                <c:pt idx="1626">
                  <c:v>41376</c:v>
                </c:pt>
                <c:pt idx="1627">
                  <c:v>41375</c:v>
                </c:pt>
                <c:pt idx="1628">
                  <c:v>41374</c:v>
                </c:pt>
                <c:pt idx="1629">
                  <c:v>41373</c:v>
                </c:pt>
                <c:pt idx="1630">
                  <c:v>41372</c:v>
                </c:pt>
                <c:pt idx="1631">
                  <c:v>41369</c:v>
                </c:pt>
                <c:pt idx="1632">
                  <c:v>41368</c:v>
                </c:pt>
                <c:pt idx="1633">
                  <c:v>41367</c:v>
                </c:pt>
                <c:pt idx="1634">
                  <c:v>41366</c:v>
                </c:pt>
                <c:pt idx="1635">
                  <c:v>41361</c:v>
                </c:pt>
                <c:pt idx="1636">
                  <c:v>41360</c:v>
                </c:pt>
                <c:pt idx="1637">
                  <c:v>41359</c:v>
                </c:pt>
                <c:pt idx="1638">
                  <c:v>41358</c:v>
                </c:pt>
                <c:pt idx="1639">
                  <c:v>41355</c:v>
                </c:pt>
                <c:pt idx="1640">
                  <c:v>41354</c:v>
                </c:pt>
                <c:pt idx="1641">
                  <c:v>41353</c:v>
                </c:pt>
                <c:pt idx="1642">
                  <c:v>41352</c:v>
                </c:pt>
                <c:pt idx="1643">
                  <c:v>41351</c:v>
                </c:pt>
                <c:pt idx="1644">
                  <c:v>41348</c:v>
                </c:pt>
                <c:pt idx="1645">
                  <c:v>41347</c:v>
                </c:pt>
                <c:pt idx="1646">
                  <c:v>41346</c:v>
                </c:pt>
                <c:pt idx="1647">
                  <c:v>41345</c:v>
                </c:pt>
                <c:pt idx="1648">
                  <c:v>41344</c:v>
                </c:pt>
                <c:pt idx="1649">
                  <c:v>41341</c:v>
                </c:pt>
                <c:pt idx="1650">
                  <c:v>41340</c:v>
                </c:pt>
                <c:pt idx="1651">
                  <c:v>41339</c:v>
                </c:pt>
                <c:pt idx="1652">
                  <c:v>41338</c:v>
                </c:pt>
                <c:pt idx="1653">
                  <c:v>41337</c:v>
                </c:pt>
                <c:pt idx="1654">
                  <c:v>41334</c:v>
                </c:pt>
                <c:pt idx="1655">
                  <c:v>41333</c:v>
                </c:pt>
                <c:pt idx="1656">
                  <c:v>41332</c:v>
                </c:pt>
                <c:pt idx="1657">
                  <c:v>41331</c:v>
                </c:pt>
                <c:pt idx="1658">
                  <c:v>41330</c:v>
                </c:pt>
                <c:pt idx="1659">
                  <c:v>41327</c:v>
                </c:pt>
                <c:pt idx="1660">
                  <c:v>41326</c:v>
                </c:pt>
                <c:pt idx="1661">
                  <c:v>41325</c:v>
                </c:pt>
                <c:pt idx="1662">
                  <c:v>41324</c:v>
                </c:pt>
                <c:pt idx="1663">
                  <c:v>41320</c:v>
                </c:pt>
                <c:pt idx="1664">
                  <c:v>41319</c:v>
                </c:pt>
                <c:pt idx="1665">
                  <c:v>41318</c:v>
                </c:pt>
                <c:pt idx="1666">
                  <c:v>41317</c:v>
                </c:pt>
                <c:pt idx="1667">
                  <c:v>41316</c:v>
                </c:pt>
                <c:pt idx="1668">
                  <c:v>41313</c:v>
                </c:pt>
                <c:pt idx="1669">
                  <c:v>41312</c:v>
                </c:pt>
                <c:pt idx="1670">
                  <c:v>41311</c:v>
                </c:pt>
                <c:pt idx="1671">
                  <c:v>41310</c:v>
                </c:pt>
                <c:pt idx="1672">
                  <c:v>41309</c:v>
                </c:pt>
                <c:pt idx="1673">
                  <c:v>41306</c:v>
                </c:pt>
                <c:pt idx="1674">
                  <c:v>41305</c:v>
                </c:pt>
                <c:pt idx="1675">
                  <c:v>41304</c:v>
                </c:pt>
                <c:pt idx="1676">
                  <c:v>41303</c:v>
                </c:pt>
                <c:pt idx="1677">
                  <c:v>41302</c:v>
                </c:pt>
                <c:pt idx="1678">
                  <c:v>41299</c:v>
                </c:pt>
                <c:pt idx="1679">
                  <c:v>41298</c:v>
                </c:pt>
                <c:pt idx="1680">
                  <c:v>41297</c:v>
                </c:pt>
                <c:pt idx="1681">
                  <c:v>41296</c:v>
                </c:pt>
                <c:pt idx="1682">
                  <c:v>41292</c:v>
                </c:pt>
                <c:pt idx="1683">
                  <c:v>41291</c:v>
                </c:pt>
                <c:pt idx="1684">
                  <c:v>41290</c:v>
                </c:pt>
                <c:pt idx="1685">
                  <c:v>41289</c:v>
                </c:pt>
                <c:pt idx="1686">
                  <c:v>41288</c:v>
                </c:pt>
                <c:pt idx="1687">
                  <c:v>41285</c:v>
                </c:pt>
                <c:pt idx="1688">
                  <c:v>41284</c:v>
                </c:pt>
                <c:pt idx="1689">
                  <c:v>41283</c:v>
                </c:pt>
                <c:pt idx="1690">
                  <c:v>41282</c:v>
                </c:pt>
                <c:pt idx="1691">
                  <c:v>41281</c:v>
                </c:pt>
                <c:pt idx="1692">
                  <c:v>41278</c:v>
                </c:pt>
                <c:pt idx="1693">
                  <c:v>41277</c:v>
                </c:pt>
                <c:pt idx="1694">
                  <c:v>41276</c:v>
                </c:pt>
                <c:pt idx="1695">
                  <c:v>41274</c:v>
                </c:pt>
                <c:pt idx="1696">
                  <c:v>41270</c:v>
                </c:pt>
                <c:pt idx="1697">
                  <c:v>41264</c:v>
                </c:pt>
                <c:pt idx="1698">
                  <c:v>41263</c:v>
                </c:pt>
                <c:pt idx="1699">
                  <c:v>41262</c:v>
                </c:pt>
                <c:pt idx="1700">
                  <c:v>41261</c:v>
                </c:pt>
                <c:pt idx="1701">
                  <c:v>41260</c:v>
                </c:pt>
                <c:pt idx="1702">
                  <c:v>41257</c:v>
                </c:pt>
                <c:pt idx="1703">
                  <c:v>41256</c:v>
                </c:pt>
                <c:pt idx="1704">
                  <c:v>41255</c:v>
                </c:pt>
                <c:pt idx="1705">
                  <c:v>41254</c:v>
                </c:pt>
                <c:pt idx="1706">
                  <c:v>41253</c:v>
                </c:pt>
                <c:pt idx="1707">
                  <c:v>41250</c:v>
                </c:pt>
                <c:pt idx="1708">
                  <c:v>41249</c:v>
                </c:pt>
                <c:pt idx="1709">
                  <c:v>41248</c:v>
                </c:pt>
                <c:pt idx="1710">
                  <c:v>41247</c:v>
                </c:pt>
                <c:pt idx="1711">
                  <c:v>41246</c:v>
                </c:pt>
                <c:pt idx="1712">
                  <c:v>41243</c:v>
                </c:pt>
                <c:pt idx="1713">
                  <c:v>41242</c:v>
                </c:pt>
                <c:pt idx="1714">
                  <c:v>41241</c:v>
                </c:pt>
                <c:pt idx="1715">
                  <c:v>41240</c:v>
                </c:pt>
                <c:pt idx="1716">
                  <c:v>41239</c:v>
                </c:pt>
                <c:pt idx="1717">
                  <c:v>41236</c:v>
                </c:pt>
                <c:pt idx="1718">
                  <c:v>41234</c:v>
                </c:pt>
                <c:pt idx="1719">
                  <c:v>41233</c:v>
                </c:pt>
                <c:pt idx="1720">
                  <c:v>41232</c:v>
                </c:pt>
                <c:pt idx="1721">
                  <c:v>41229</c:v>
                </c:pt>
                <c:pt idx="1722">
                  <c:v>41228</c:v>
                </c:pt>
                <c:pt idx="1723">
                  <c:v>41227</c:v>
                </c:pt>
                <c:pt idx="1724">
                  <c:v>41226</c:v>
                </c:pt>
                <c:pt idx="1725">
                  <c:v>41222</c:v>
                </c:pt>
                <c:pt idx="1726">
                  <c:v>41221</c:v>
                </c:pt>
                <c:pt idx="1727">
                  <c:v>41220</c:v>
                </c:pt>
                <c:pt idx="1728">
                  <c:v>41219</c:v>
                </c:pt>
                <c:pt idx="1729">
                  <c:v>41218</c:v>
                </c:pt>
                <c:pt idx="1730">
                  <c:v>41215</c:v>
                </c:pt>
                <c:pt idx="1731">
                  <c:v>41214</c:v>
                </c:pt>
                <c:pt idx="1732">
                  <c:v>41213</c:v>
                </c:pt>
                <c:pt idx="1733">
                  <c:v>41211</c:v>
                </c:pt>
                <c:pt idx="1734">
                  <c:v>41208</c:v>
                </c:pt>
                <c:pt idx="1735">
                  <c:v>41207</c:v>
                </c:pt>
                <c:pt idx="1736">
                  <c:v>41206</c:v>
                </c:pt>
                <c:pt idx="1737">
                  <c:v>41205</c:v>
                </c:pt>
                <c:pt idx="1738">
                  <c:v>41204</c:v>
                </c:pt>
                <c:pt idx="1739">
                  <c:v>41201</c:v>
                </c:pt>
                <c:pt idx="1740">
                  <c:v>41200</c:v>
                </c:pt>
                <c:pt idx="1741">
                  <c:v>41199</c:v>
                </c:pt>
                <c:pt idx="1742">
                  <c:v>41198</c:v>
                </c:pt>
                <c:pt idx="1743">
                  <c:v>41197</c:v>
                </c:pt>
                <c:pt idx="1744">
                  <c:v>41194</c:v>
                </c:pt>
                <c:pt idx="1745">
                  <c:v>41193</c:v>
                </c:pt>
                <c:pt idx="1746">
                  <c:v>41192</c:v>
                </c:pt>
                <c:pt idx="1747">
                  <c:v>41191</c:v>
                </c:pt>
                <c:pt idx="1748">
                  <c:v>41187</c:v>
                </c:pt>
                <c:pt idx="1749">
                  <c:v>41186</c:v>
                </c:pt>
                <c:pt idx="1750">
                  <c:v>41185</c:v>
                </c:pt>
                <c:pt idx="1751">
                  <c:v>41184</c:v>
                </c:pt>
                <c:pt idx="1752">
                  <c:v>41183</c:v>
                </c:pt>
                <c:pt idx="1753">
                  <c:v>41180</c:v>
                </c:pt>
                <c:pt idx="1754">
                  <c:v>41179</c:v>
                </c:pt>
                <c:pt idx="1755">
                  <c:v>41178</c:v>
                </c:pt>
                <c:pt idx="1756">
                  <c:v>41177</c:v>
                </c:pt>
                <c:pt idx="1757">
                  <c:v>41176</c:v>
                </c:pt>
                <c:pt idx="1758">
                  <c:v>41173</c:v>
                </c:pt>
                <c:pt idx="1759">
                  <c:v>41172</c:v>
                </c:pt>
                <c:pt idx="1760">
                  <c:v>41171</c:v>
                </c:pt>
                <c:pt idx="1761">
                  <c:v>41170</c:v>
                </c:pt>
                <c:pt idx="1762">
                  <c:v>41169</c:v>
                </c:pt>
                <c:pt idx="1763">
                  <c:v>41166</c:v>
                </c:pt>
                <c:pt idx="1764">
                  <c:v>41165</c:v>
                </c:pt>
                <c:pt idx="1765">
                  <c:v>41164</c:v>
                </c:pt>
                <c:pt idx="1766">
                  <c:v>41163</c:v>
                </c:pt>
                <c:pt idx="1767">
                  <c:v>41162</c:v>
                </c:pt>
                <c:pt idx="1768">
                  <c:v>41159</c:v>
                </c:pt>
                <c:pt idx="1769">
                  <c:v>41158</c:v>
                </c:pt>
                <c:pt idx="1770">
                  <c:v>41157</c:v>
                </c:pt>
                <c:pt idx="1771">
                  <c:v>41156</c:v>
                </c:pt>
                <c:pt idx="1772">
                  <c:v>41152</c:v>
                </c:pt>
                <c:pt idx="1773">
                  <c:v>41151</c:v>
                </c:pt>
                <c:pt idx="1774">
                  <c:v>41150</c:v>
                </c:pt>
                <c:pt idx="1775">
                  <c:v>41149</c:v>
                </c:pt>
                <c:pt idx="1776">
                  <c:v>41145</c:v>
                </c:pt>
                <c:pt idx="1777">
                  <c:v>41144</c:v>
                </c:pt>
                <c:pt idx="1778">
                  <c:v>41143</c:v>
                </c:pt>
                <c:pt idx="1779">
                  <c:v>41141</c:v>
                </c:pt>
                <c:pt idx="1780">
                  <c:v>41138</c:v>
                </c:pt>
                <c:pt idx="1781">
                  <c:v>41137</c:v>
                </c:pt>
                <c:pt idx="1782">
                  <c:v>41136</c:v>
                </c:pt>
                <c:pt idx="1783">
                  <c:v>41135</c:v>
                </c:pt>
                <c:pt idx="1784">
                  <c:v>41134</c:v>
                </c:pt>
                <c:pt idx="1785">
                  <c:v>41131</c:v>
                </c:pt>
                <c:pt idx="1786">
                  <c:v>41130</c:v>
                </c:pt>
                <c:pt idx="1787">
                  <c:v>41129</c:v>
                </c:pt>
                <c:pt idx="1788">
                  <c:v>41128</c:v>
                </c:pt>
                <c:pt idx="1789">
                  <c:v>41127</c:v>
                </c:pt>
                <c:pt idx="1790">
                  <c:v>41124</c:v>
                </c:pt>
                <c:pt idx="1791">
                  <c:v>41123</c:v>
                </c:pt>
                <c:pt idx="1792">
                  <c:v>41122</c:v>
                </c:pt>
                <c:pt idx="1793">
                  <c:v>41121</c:v>
                </c:pt>
                <c:pt idx="1794">
                  <c:v>41120</c:v>
                </c:pt>
                <c:pt idx="1795">
                  <c:v>41117</c:v>
                </c:pt>
                <c:pt idx="1796">
                  <c:v>41116</c:v>
                </c:pt>
                <c:pt idx="1797">
                  <c:v>41115</c:v>
                </c:pt>
                <c:pt idx="1798">
                  <c:v>41114</c:v>
                </c:pt>
                <c:pt idx="1799">
                  <c:v>41113</c:v>
                </c:pt>
                <c:pt idx="1800">
                  <c:v>41110</c:v>
                </c:pt>
                <c:pt idx="1801">
                  <c:v>41109</c:v>
                </c:pt>
                <c:pt idx="1802">
                  <c:v>41108</c:v>
                </c:pt>
                <c:pt idx="1803">
                  <c:v>41107</c:v>
                </c:pt>
                <c:pt idx="1804">
                  <c:v>41106</c:v>
                </c:pt>
                <c:pt idx="1805">
                  <c:v>41103</c:v>
                </c:pt>
                <c:pt idx="1806">
                  <c:v>41102</c:v>
                </c:pt>
                <c:pt idx="1807">
                  <c:v>41101</c:v>
                </c:pt>
                <c:pt idx="1808">
                  <c:v>41100</c:v>
                </c:pt>
                <c:pt idx="1809">
                  <c:v>41099</c:v>
                </c:pt>
                <c:pt idx="1810">
                  <c:v>41096</c:v>
                </c:pt>
                <c:pt idx="1811">
                  <c:v>41095</c:v>
                </c:pt>
                <c:pt idx="1812">
                  <c:v>41093</c:v>
                </c:pt>
                <c:pt idx="1813">
                  <c:v>41092</c:v>
                </c:pt>
                <c:pt idx="1814">
                  <c:v>41089</c:v>
                </c:pt>
                <c:pt idx="1815">
                  <c:v>41088</c:v>
                </c:pt>
                <c:pt idx="1816">
                  <c:v>41087</c:v>
                </c:pt>
                <c:pt idx="1817">
                  <c:v>41086</c:v>
                </c:pt>
                <c:pt idx="1818">
                  <c:v>41085</c:v>
                </c:pt>
                <c:pt idx="1819">
                  <c:v>41082</c:v>
                </c:pt>
                <c:pt idx="1820">
                  <c:v>41081</c:v>
                </c:pt>
                <c:pt idx="1821">
                  <c:v>41080</c:v>
                </c:pt>
                <c:pt idx="1822">
                  <c:v>41079</c:v>
                </c:pt>
                <c:pt idx="1823">
                  <c:v>41078</c:v>
                </c:pt>
                <c:pt idx="1824">
                  <c:v>41075</c:v>
                </c:pt>
                <c:pt idx="1825">
                  <c:v>41074</c:v>
                </c:pt>
                <c:pt idx="1826">
                  <c:v>41073</c:v>
                </c:pt>
                <c:pt idx="1827">
                  <c:v>41072</c:v>
                </c:pt>
                <c:pt idx="1828">
                  <c:v>41071</c:v>
                </c:pt>
                <c:pt idx="1829">
                  <c:v>41068</c:v>
                </c:pt>
                <c:pt idx="1830">
                  <c:v>41067</c:v>
                </c:pt>
                <c:pt idx="1831">
                  <c:v>41066</c:v>
                </c:pt>
                <c:pt idx="1832">
                  <c:v>41065</c:v>
                </c:pt>
                <c:pt idx="1833">
                  <c:v>41064</c:v>
                </c:pt>
                <c:pt idx="1834">
                  <c:v>41061</c:v>
                </c:pt>
                <c:pt idx="1835">
                  <c:v>41060</c:v>
                </c:pt>
                <c:pt idx="1836">
                  <c:v>41059</c:v>
                </c:pt>
                <c:pt idx="1837">
                  <c:v>41058</c:v>
                </c:pt>
                <c:pt idx="1838">
                  <c:v>41054</c:v>
                </c:pt>
                <c:pt idx="1839">
                  <c:v>41053</c:v>
                </c:pt>
                <c:pt idx="1840">
                  <c:v>41052</c:v>
                </c:pt>
                <c:pt idx="1841">
                  <c:v>41051</c:v>
                </c:pt>
                <c:pt idx="1842">
                  <c:v>41050</c:v>
                </c:pt>
                <c:pt idx="1843">
                  <c:v>41047</c:v>
                </c:pt>
                <c:pt idx="1844">
                  <c:v>41046</c:v>
                </c:pt>
                <c:pt idx="1845">
                  <c:v>41045</c:v>
                </c:pt>
                <c:pt idx="1846">
                  <c:v>41044</c:v>
                </c:pt>
                <c:pt idx="1847">
                  <c:v>41043</c:v>
                </c:pt>
                <c:pt idx="1848">
                  <c:v>41040</c:v>
                </c:pt>
                <c:pt idx="1849">
                  <c:v>41039</c:v>
                </c:pt>
                <c:pt idx="1850">
                  <c:v>41038</c:v>
                </c:pt>
                <c:pt idx="1851">
                  <c:v>41037</c:v>
                </c:pt>
                <c:pt idx="1852">
                  <c:v>41033</c:v>
                </c:pt>
                <c:pt idx="1853">
                  <c:v>41032</c:v>
                </c:pt>
                <c:pt idx="1854">
                  <c:v>41031</c:v>
                </c:pt>
                <c:pt idx="1855">
                  <c:v>41030</c:v>
                </c:pt>
                <c:pt idx="1856">
                  <c:v>41029</c:v>
                </c:pt>
                <c:pt idx="1857">
                  <c:v>41026</c:v>
                </c:pt>
                <c:pt idx="1858">
                  <c:v>41025</c:v>
                </c:pt>
                <c:pt idx="1859">
                  <c:v>41024</c:v>
                </c:pt>
                <c:pt idx="1860">
                  <c:v>41023</c:v>
                </c:pt>
                <c:pt idx="1861">
                  <c:v>41022</c:v>
                </c:pt>
                <c:pt idx="1862">
                  <c:v>41019</c:v>
                </c:pt>
                <c:pt idx="1863">
                  <c:v>41018</c:v>
                </c:pt>
                <c:pt idx="1864">
                  <c:v>41017</c:v>
                </c:pt>
                <c:pt idx="1865">
                  <c:v>41016</c:v>
                </c:pt>
                <c:pt idx="1866">
                  <c:v>41015</c:v>
                </c:pt>
                <c:pt idx="1867">
                  <c:v>41012</c:v>
                </c:pt>
                <c:pt idx="1868">
                  <c:v>41011</c:v>
                </c:pt>
                <c:pt idx="1869">
                  <c:v>41010</c:v>
                </c:pt>
                <c:pt idx="1870">
                  <c:v>41009</c:v>
                </c:pt>
                <c:pt idx="1871">
                  <c:v>41008</c:v>
                </c:pt>
                <c:pt idx="1872">
                  <c:v>41004</c:v>
                </c:pt>
                <c:pt idx="1873">
                  <c:v>41003</c:v>
                </c:pt>
                <c:pt idx="1874">
                  <c:v>41002</c:v>
                </c:pt>
                <c:pt idx="1875">
                  <c:v>41001</c:v>
                </c:pt>
                <c:pt idx="1876">
                  <c:v>40998</c:v>
                </c:pt>
                <c:pt idx="1877">
                  <c:v>40997</c:v>
                </c:pt>
                <c:pt idx="1878">
                  <c:v>40996</c:v>
                </c:pt>
                <c:pt idx="1879">
                  <c:v>40995</c:v>
                </c:pt>
                <c:pt idx="1880">
                  <c:v>40994</c:v>
                </c:pt>
                <c:pt idx="1881">
                  <c:v>40991</c:v>
                </c:pt>
                <c:pt idx="1882">
                  <c:v>40990</c:v>
                </c:pt>
                <c:pt idx="1883">
                  <c:v>40989</c:v>
                </c:pt>
                <c:pt idx="1884">
                  <c:v>40988</c:v>
                </c:pt>
                <c:pt idx="1885">
                  <c:v>40987</c:v>
                </c:pt>
                <c:pt idx="1886">
                  <c:v>40984</c:v>
                </c:pt>
                <c:pt idx="1887">
                  <c:v>40983</c:v>
                </c:pt>
                <c:pt idx="1888">
                  <c:v>40982</c:v>
                </c:pt>
                <c:pt idx="1889">
                  <c:v>40981</c:v>
                </c:pt>
                <c:pt idx="1890">
                  <c:v>40980</c:v>
                </c:pt>
                <c:pt idx="1891">
                  <c:v>40977</c:v>
                </c:pt>
                <c:pt idx="1892">
                  <c:v>40976</c:v>
                </c:pt>
                <c:pt idx="1893">
                  <c:v>40975</c:v>
                </c:pt>
                <c:pt idx="1894">
                  <c:v>40974</c:v>
                </c:pt>
                <c:pt idx="1895">
                  <c:v>40973</c:v>
                </c:pt>
                <c:pt idx="1896">
                  <c:v>40970</c:v>
                </c:pt>
                <c:pt idx="1897">
                  <c:v>40969</c:v>
                </c:pt>
                <c:pt idx="1898">
                  <c:v>40968</c:v>
                </c:pt>
                <c:pt idx="1899">
                  <c:v>40967</c:v>
                </c:pt>
                <c:pt idx="1900">
                  <c:v>40966</c:v>
                </c:pt>
                <c:pt idx="1901">
                  <c:v>40963</c:v>
                </c:pt>
                <c:pt idx="1902">
                  <c:v>40962</c:v>
                </c:pt>
                <c:pt idx="1903">
                  <c:v>40961</c:v>
                </c:pt>
                <c:pt idx="1904">
                  <c:v>40960</c:v>
                </c:pt>
                <c:pt idx="1905">
                  <c:v>40956</c:v>
                </c:pt>
                <c:pt idx="1906">
                  <c:v>40955</c:v>
                </c:pt>
                <c:pt idx="1907">
                  <c:v>40954</c:v>
                </c:pt>
                <c:pt idx="1908">
                  <c:v>40953</c:v>
                </c:pt>
                <c:pt idx="1909">
                  <c:v>40952</c:v>
                </c:pt>
                <c:pt idx="1910">
                  <c:v>40949</c:v>
                </c:pt>
                <c:pt idx="1911">
                  <c:v>40948</c:v>
                </c:pt>
                <c:pt idx="1912">
                  <c:v>40947</c:v>
                </c:pt>
                <c:pt idx="1913">
                  <c:v>40946</c:v>
                </c:pt>
                <c:pt idx="1914">
                  <c:v>40945</c:v>
                </c:pt>
                <c:pt idx="1915">
                  <c:v>40942</c:v>
                </c:pt>
                <c:pt idx="1916">
                  <c:v>40941</c:v>
                </c:pt>
                <c:pt idx="1917">
                  <c:v>40940</c:v>
                </c:pt>
                <c:pt idx="1918">
                  <c:v>40939</c:v>
                </c:pt>
                <c:pt idx="1919">
                  <c:v>40938</c:v>
                </c:pt>
                <c:pt idx="1920">
                  <c:v>40935</c:v>
                </c:pt>
                <c:pt idx="1921">
                  <c:v>40934</c:v>
                </c:pt>
                <c:pt idx="1922">
                  <c:v>40933</c:v>
                </c:pt>
                <c:pt idx="1923">
                  <c:v>40932</c:v>
                </c:pt>
                <c:pt idx="1924">
                  <c:v>40931</c:v>
                </c:pt>
                <c:pt idx="1925">
                  <c:v>40928</c:v>
                </c:pt>
                <c:pt idx="1926">
                  <c:v>40927</c:v>
                </c:pt>
                <c:pt idx="1927">
                  <c:v>40926</c:v>
                </c:pt>
                <c:pt idx="1928">
                  <c:v>40925</c:v>
                </c:pt>
                <c:pt idx="1929">
                  <c:v>40921</c:v>
                </c:pt>
                <c:pt idx="1930">
                  <c:v>40920</c:v>
                </c:pt>
                <c:pt idx="1931">
                  <c:v>40919</c:v>
                </c:pt>
                <c:pt idx="1932">
                  <c:v>40918</c:v>
                </c:pt>
                <c:pt idx="1933">
                  <c:v>40917</c:v>
                </c:pt>
                <c:pt idx="1934">
                  <c:v>40914</c:v>
                </c:pt>
                <c:pt idx="1935">
                  <c:v>40913</c:v>
                </c:pt>
                <c:pt idx="1936">
                  <c:v>40912</c:v>
                </c:pt>
                <c:pt idx="1937">
                  <c:v>40911</c:v>
                </c:pt>
                <c:pt idx="1938">
                  <c:v>40907</c:v>
                </c:pt>
                <c:pt idx="1939">
                  <c:v>40906</c:v>
                </c:pt>
                <c:pt idx="1940">
                  <c:v>40905</c:v>
                </c:pt>
                <c:pt idx="1941">
                  <c:v>40900</c:v>
                </c:pt>
                <c:pt idx="1942">
                  <c:v>40899</c:v>
                </c:pt>
                <c:pt idx="1943">
                  <c:v>40898</c:v>
                </c:pt>
                <c:pt idx="1944">
                  <c:v>40897</c:v>
                </c:pt>
                <c:pt idx="1945">
                  <c:v>40896</c:v>
                </c:pt>
                <c:pt idx="1946">
                  <c:v>40893</c:v>
                </c:pt>
                <c:pt idx="1947">
                  <c:v>40892</c:v>
                </c:pt>
                <c:pt idx="1948">
                  <c:v>40891</c:v>
                </c:pt>
                <c:pt idx="1949">
                  <c:v>40890</c:v>
                </c:pt>
                <c:pt idx="1950">
                  <c:v>40889</c:v>
                </c:pt>
                <c:pt idx="1951">
                  <c:v>40886</c:v>
                </c:pt>
                <c:pt idx="1952">
                  <c:v>40885</c:v>
                </c:pt>
                <c:pt idx="1953">
                  <c:v>40884</c:v>
                </c:pt>
                <c:pt idx="1954">
                  <c:v>40883</c:v>
                </c:pt>
                <c:pt idx="1955">
                  <c:v>40882</c:v>
                </c:pt>
                <c:pt idx="1956">
                  <c:v>40879</c:v>
                </c:pt>
                <c:pt idx="1957">
                  <c:v>40878</c:v>
                </c:pt>
                <c:pt idx="1958">
                  <c:v>40877</c:v>
                </c:pt>
                <c:pt idx="1959">
                  <c:v>40876</c:v>
                </c:pt>
                <c:pt idx="1960">
                  <c:v>40875</c:v>
                </c:pt>
                <c:pt idx="1961">
                  <c:v>40872</c:v>
                </c:pt>
                <c:pt idx="1962">
                  <c:v>40870</c:v>
                </c:pt>
                <c:pt idx="1963">
                  <c:v>40869</c:v>
                </c:pt>
                <c:pt idx="1964">
                  <c:v>40868</c:v>
                </c:pt>
                <c:pt idx="1965">
                  <c:v>40865</c:v>
                </c:pt>
                <c:pt idx="1966">
                  <c:v>40864</c:v>
                </c:pt>
                <c:pt idx="1967">
                  <c:v>40863</c:v>
                </c:pt>
                <c:pt idx="1968">
                  <c:v>40862</c:v>
                </c:pt>
                <c:pt idx="1969">
                  <c:v>40861</c:v>
                </c:pt>
                <c:pt idx="1970">
                  <c:v>40857</c:v>
                </c:pt>
                <c:pt idx="1971">
                  <c:v>40856</c:v>
                </c:pt>
                <c:pt idx="1972">
                  <c:v>40855</c:v>
                </c:pt>
                <c:pt idx="1973">
                  <c:v>40854</c:v>
                </c:pt>
                <c:pt idx="1974">
                  <c:v>40851</c:v>
                </c:pt>
                <c:pt idx="1975">
                  <c:v>40850</c:v>
                </c:pt>
                <c:pt idx="1976">
                  <c:v>40849</c:v>
                </c:pt>
                <c:pt idx="1977">
                  <c:v>40848</c:v>
                </c:pt>
                <c:pt idx="1978">
                  <c:v>40847</c:v>
                </c:pt>
                <c:pt idx="1979">
                  <c:v>40844</c:v>
                </c:pt>
                <c:pt idx="1980">
                  <c:v>40843</c:v>
                </c:pt>
                <c:pt idx="1981">
                  <c:v>40842</c:v>
                </c:pt>
                <c:pt idx="1982">
                  <c:v>40841</c:v>
                </c:pt>
                <c:pt idx="1983">
                  <c:v>40840</c:v>
                </c:pt>
                <c:pt idx="1984">
                  <c:v>40837</c:v>
                </c:pt>
                <c:pt idx="1985">
                  <c:v>40836</c:v>
                </c:pt>
                <c:pt idx="1986">
                  <c:v>40835</c:v>
                </c:pt>
                <c:pt idx="1987">
                  <c:v>40834</c:v>
                </c:pt>
                <c:pt idx="1988">
                  <c:v>40833</c:v>
                </c:pt>
                <c:pt idx="1989">
                  <c:v>40830</c:v>
                </c:pt>
                <c:pt idx="1990">
                  <c:v>40829</c:v>
                </c:pt>
                <c:pt idx="1991">
                  <c:v>40828</c:v>
                </c:pt>
                <c:pt idx="1992">
                  <c:v>40827</c:v>
                </c:pt>
                <c:pt idx="1993">
                  <c:v>40823</c:v>
                </c:pt>
                <c:pt idx="1994">
                  <c:v>40822</c:v>
                </c:pt>
                <c:pt idx="1995">
                  <c:v>40821</c:v>
                </c:pt>
                <c:pt idx="1996">
                  <c:v>40820</c:v>
                </c:pt>
                <c:pt idx="1997">
                  <c:v>40819</c:v>
                </c:pt>
                <c:pt idx="1998">
                  <c:v>40816</c:v>
                </c:pt>
                <c:pt idx="1999">
                  <c:v>40815</c:v>
                </c:pt>
                <c:pt idx="2000">
                  <c:v>40814</c:v>
                </c:pt>
                <c:pt idx="2001">
                  <c:v>40813</c:v>
                </c:pt>
                <c:pt idx="2002">
                  <c:v>40812</c:v>
                </c:pt>
                <c:pt idx="2003">
                  <c:v>40809</c:v>
                </c:pt>
                <c:pt idx="2004">
                  <c:v>40808</c:v>
                </c:pt>
                <c:pt idx="2005">
                  <c:v>40807</c:v>
                </c:pt>
                <c:pt idx="2006">
                  <c:v>40806</c:v>
                </c:pt>
                <c:pt idx="2007">
                  <c:v>40805</c:v>
                </c:pt>
                <c:pt idx="2008">
                  <c:v>40802</c:v>
                </c:pt>
                <c:pt idx="2009">
                  <c:v>40801</c:v>
                </c:pt>
                <c:pt idx="2010">
                  <c:v>40800</c:v>
                </c:pt>
                <c:pt idx="2011">
                  <c:v>40799</c:v>
                </c:pt>
                <c:pt idx="2012">
                  <c:v>40798</c:v>
                </c:pt>
                <c:pt idx="2013">
                  <c:v>40795</c:v>
                </c:pt>
                <c:pt idx="2014">
                  <c:v>40794</c:v>
                </c:pt>
                <c:pt idx="2015">
                  <c:v>40793</c:v>
                </c:pt>
                <c:pt idx="2016">
                  <c:v>40792</c:v>
                </c:pt>
                <c:pt idx="2017">
                  <c:v>40788</c:v>
                </c:pt>
                <c:pt idx="2018">
                  <c:v>40787</c:v>
                </c:pt>
                <c:pt idx="2019">
                  <c:v>40786</c:v>
                </c:pt>
                <c:pt idx="2020">
                  <c:v>40785</c:v>
                </c:pt>
                <c:pt idx="2021">
                  <c:v>40781</c:v>
                </c:pt>
                <c:pt idx="2022">
                  <c:v>40780</c:v>
                </c:pt>
                <c:pt idx="2023">
                  <c:v>40779</c:v>
                </c:pt>
                <c:pt idx="2024">
                  <c:v>40778</c:v>
                </c:pt>
                <c:pt idx="2025">
                  <c:v>40777</c:v>
                </c:pt>
                <c:pt idx="2026">
                  <c:v>40774</c:v>
                </c:pt>
                <c:pt idx="2027">
                  <c:v>40773</c:v>
                </c:pt>
                <c:pt idx="2028">
                  <c:v>40772</c:v>
                </c:pt>
                <c:pt idx="2029">
                  <c:v>40771</c:v>
                </c:pt>
                <c:pt idx="2030">
                  <c:v>40770</c:v>
                </c:pt>
                <c:pt idx="2031">
                  <c:v>40767</c:v>
                </c:pt>
                <c:pt idx="2032">
                  <c:v>40766</c:v>
                </c:pt>
                <c:pt idx="2033">
                  <c:v>40765</c:v>
                </c:pt>
                <c:pt idx="2034">
                  <c:v>40764</c:v>
                </c:pt>
                <c:pt idx="2035">
                  <c:v>40763</c:v>
                </c:pt>
                <c:pt idx="2036">
                  <c:v>40760</c:v>
                </c:pt>
                <c:pt idx="2037">
                  <c:v>40759</c:v>
                </c:pt>
                <c:pt idx="2038">
                  <c:v>40758</c:v>
                </c:pt>
                <c:pt idx="2039">
                  <c:v>40757</c:v>
                </c:pt>
                <c:pt idx="2040">
                  <c:v>40756</c:v>
                </c:pt>
                <c:pt idx="2041">
                  <c:v>40753</c:v>
                </c:pt>
                <c:pt idx="2042">
                  <c:v>40752</c:v>
                </c:pt>
                <c:pt idx="2043">
                  <c:v>40751</c:v>
                </c:pt>
                <c:pt idx="2044">
                  <c:v>40750</c:v>
                </c:pt>
                <c:pt idx="2045">
                  <c:v>40749</c:v>
                </c:pt>
                <c:pt idx="2046">
                  <c:v>40746</c:v>
                </c:pt>
                <c:pt idx="2047">
                  <c:v>40745</c:v>
                </c:pt>
                <c:pt idx="2048">
                  <c:v>40744</c:v>
                </c:pt>
                <c:pt idx="2049">
                  <c:v>40743</c:v>
                </c:pt>
                <c:pt idx="2050">
                  <c:v>40742</c:v>
                </c:pt>
                <c:pt idx="2051">
                  <c:v>40739</c:v>
                </c:pt>
                <c:pt idx="2052">
                  <c:v>40738</c:v>
                </c:pt>
                <c:pt idx="2053">
                  <c:v>40737</c:v>
                </c:pt>
                <c:pt idx="2054">
                  <c:v>40736</c:v>
                </c:pt>
                <c:pt idx="2055">
                  <c:v>40735</c:v>
                </c:pt>
                <c:pt idx="2056">
                  <c:v>40732</c:v>
                </c:pt>
                <c:pt idx="2057">
                  <c:v>40731</c:v>
                </c:pt>
                <c:pt idx="2058">
                  <c:v>40730</c:v>
                </c:pt>
                <c:pt idx="2059">
                  <c:v>40729</c:v>
                </c:pt>
                <c:pt idx="2060">
                  <c:v>40725</c:v>
                </c:pt>
                <c:pt idx="2061">
                  <c:v>40724</c:v>
                </c:pt>
                <c:pt idx="2062">
                  <c:v>40723</c:v>
                </c:pt>
                <c:pt idx="2063">
                  <c:v>40722</c:v>
                </c:pt>
                <c:pt idx="2064">
                  <c:v>40721</c:v>
                </c:pt>
                <c:pt idx="2065">
                  <c:v>40718</c:v>
                </c:pt>
                <c:pt idx="2066">
                  <c:v>40717</c:v>
                </c:pt>
                <c:pt idx="2067">
                  <c:v>40716</c:v>
                </c:pt>
                <c:pt idx="2068">
                  <c:v>40715</c:v>
                </c:pt>
                <c:pt idx="2069">
                  <c:v>40714</c:v>
                </c:pt>
                <c:pt idx="2070">
                  <c:v>40711</c:v>
                </c:pt>
                <c:pt idx="2071">
                  <c:v>40710</c:v>
                </c:pt>
                <c:pt idx="2072">
                  <c:v>40709</c:v>
                </c:pt>
                <c:pt idx="2073">
                  <c:v>40708</c:v>
                </c:pt>
                <c:pt idx="2074">
                  <c:v>40707</c:v>
                </c:pt>
                <c:pt idx="2075">
                  <c:v>40704</c:v>
                </c:pt>
                <c:pt idx="2076">
                  <c:v>40703</c:v>
                </c:pt>
                <c:pt idx="2077">
                  <c:v>40702</c:v>
                </c:pt>
                <c:pt idx="2078">
                  <c:v>40701</c:v>
                </c:pt>
                <c:pt idx="2079">
                  <c:v>40700</c:v>
                </c:pt>
                <c:pt idx="2080">
                  <c:v>40697</c:v>
                </c:pt>
                <c:pt idx="2081">
                  <c:v>40696</c:v>
                </c:pt>
                <c:pt idx="2082">
                  <c:v>40695</c:v>
                </c:pt>
                <c:pt idx="2083">
                  <c:v>40694</c:v>
                </c:pt>
                <c:pt idx="2084">
                  <c:v>40690</c:v>
                </c:pt>
                <c:pt idx="2085">
                  <c:v>40689</c:v>
                </c:pt>
                <c:pt idx="2086">
                  <c:v>40688</c:v>
                </c:pt>
                <c:pt idx="2087">
                  <c:v>40687</c:v>
                </c:pt>
                <c:pt idx="2088">
                  <c:v>40686</c:v>
                </c:pt>
                <c:pt idx="2089">
                  <c:v>40683</c:v>
                </c:pt>
                <c:pt idx="2090">
                  <c:v>40682</c:v>
                </c:pt>
                <c:pt idx="2091">
                  <c:v>40681</c:v>
                </c:pt>
                <c:pt idx="2092">
                  <c:v>40680</c:v>
                </c:pt>
                <c:pt idx="2093">
                  <c:v>40679</c:v>
                </c:pt>
                <c:pt idx="2094">
                  <c:v>40676</c:v>
                </c:pt>
                <c:pt idx="2095">
                  <c:v>40675</c:v>
                </c:pt>
                <c:pt idx="2096">
                  <c:v>40674</c:v>
                </c:pt>
              </c:numCache>
            </c:numRef>
          </c:cat>
          <c:val>
            <c:numRef>
              <c:f>'Sheet2 (2)'!$E$4:$E$2149</c:f>
              <c:numCache>
                <c:formatCode>General</c:formatCode>
                <c:ptCount val="2097"/>
                <c:pt idx="1">
                  <c:v>2.6120000000000001</c:v>
                </c:pt>
                <c:pt idx="2">
                  <c:v>2.6059999999999999</c:v>
                </c:pt>
                <c:pt idx="3">
                  <c:v>2.5790000000000002</c:v>
                </c:pt>
                <c:pt idx="4">
                  <c:v>2.52</c:v>
                </c:pt>
                <c:pt idx="5">
                  <c:v>2.4950000000000001</c:v>
                </c:pt>
                <c:pt idx="6">
                  <c:v>2.4660000000000002</c:v>
                </c:pt>
                <c:pt idx="7">
                  <c:v>2.5</c:v>
                </c:pt>
                <c:pt idx="8">
                  <c:v>2.5950000000000002</c:v>
                </c:pt>
                <c:pt idx="9">
                  <c:v>2.605</c:v>
                </c:pt>
                <c:pt idx="10">
                  <c:v>2.5859999999999999</c:v>
                </c:pt>
                <c:pt idx="11">
                  <c:v>2.524</c:v>
                </c:pt>
                <c:pt idx="12">
                  <c:v>2.532</c:v>
                </c:pt>
                <c:pt idx="13">
                  <c:v>2.569</c:v>
                </c:pt>
                <c:pt idx="14">
                  <c:v>2.577</c:v>
                </c:pt>
                <c:pt idx="15">
                  <c:v>2.585</c:v>
                </c:pt>
                <c:pt idx="16">
                  <c:v>2.5920000000000001</c:v>
                </c:pt>
                <c:pt idx="17">
                  <c:v>2.6480000000000001</c:v>
                </c:pt>
                <c:pt idx="18">
                  <c:v>2.673</c:v>
                </c:pt>
                <c:pt idx="19">
                  <c:v>2.7080000000000002</c:v>
                </c:pt>
                <c:pt idx="20">
                  <c:v>2.7429999999999999</c:v>
                </c:pt>
                <c:pt idx="21">
                  <c:v>2.7309999999999999</c:v>
                </c:pt>
                <c:pt idx="22">
                  <c:v>2.7570000000000001</c:v>
                </c:pt>
                <c:pt idx="23">
                  <c:v>2.7639999999999998</c:v>
                </c:pt>
                <c:pt idx="24">
                  <c:v>2.7170000000000001</c:v>
                </c:pt>
                <c:pt idx="25">
                  <c:v>2.7240000000000002</c:v>
                </c:pt>
                <c:pt idx="26">
                  <c:v>2.7719999999999998</c:v>
                </c:pt>
                <c:pt idx="27">
                  <c:v>2.847</c:v>
                </c:pt>
                <c:pt idx="28">
                  <c:v>2.823</c:v>
                </c:pt>
                <c:pt idx="29">
                  <c:v>2.847</c:v>
                </c:pt>
                <c:pt idx="30">
                  <c:v>2.867</c:v>
                </c:pt>
                <c:pt idx="31">
                  <c:v>2.887</c:v>
                </c:pt>
                <c:pt idx="32">
                  <c:v>2.8620000000000001</c:v>
                </c:pt>
                <c:pt idx="33">
                  <c:v>2.8660000000000001</c:v>
                </c:pt>
                <c:pt idx="34">
                  <c:v>2.8879999999999999</c:v>
                </c:pt>
                <c:pt idx="35">
                  <c:v>2.988</c:v>
                </c:pt>
                <c:pt idx="36">
                  <c:v>2.98</c:v>
                </c:pt>
                <c:pt idx="37">
                  <c:v>3.0139999999999998</c:v>
                </c:pt>
                <c:pt idx="38">
                  <c:v>3.0070000000000001</c:v>
                </c:pt>
                <c:pt idx="39">
                  <c:v>3.0270000000000001</c:v>
                </c:pt>
                <c:pt idx="40">
                  <c:v>3.06</c:v>
                </c:pt>
                <c:pt idx="41">
                  <c:v>3.016</c:v>
                </c:pt>
                <c:pt idx="42">
                  <c:v>3.0710000000000002</c:v>
                </c:pt>
                <c:pt idx="43">
                  <c:v>3.109</c:v>
                </c:pt>
                <c:pt idx="44">
                  <c:v>3.1280000000000001</c:v>
                </c:pt>
                <c:pt idx="45">
                  <c:v>3.0830000000000002</c:v>
                </c:pt>
                <c:pt idx="46">
                  <c:v>3.0419999999999998</c:v>
                </c:pt>
                <c:pt idx="47">
                  <c:v>3.06</c:v>
                </c:pt>
                <c:pt idx="48">
                  <c:v>3.0019999999999998</c:v>
                </c:pt>
                <c:pt idx="49">
                  <c:v>2.9569999999999999</c:v>
                </c:pt>
                <c:pt idx="50">
                  <c:v>3.048</c:v>
                </c:pt>
                <c:pt idx="51">
                  <c:v>3.0150000000000001</c:v>
                </c:pt>
                <c:pt idx="52">
                  <c:v>3.1419999999999999</c:v>
                </c:pt>
                <c:pt idx="53">
                  <c:v>3.1019999999999999</c:v>
                </c:pt>
                <c:pt idx="54">
                  <c:v>3.21</c:v>
                </c:pt>
                <c:pt idx="55">
                  <c:v>3.206</c:v>
                </c:pt>
                <c:pt idx="56">
                  <c:v>3.2410000000000001</c:v>
                </c:pt>
                <c:pt idx="57">
                  <c:v>3.1869999999999998</c:v>
                </c:pt>
                <c:pt idx="58">
                  <c:v>3.1779999999999999</c:v>
                </c:pt>
                <c:pt idx="59">
                  <c:v>3.202</c:v>
                </c:pt>
                <c:pt idx="60">
                  <c:v>3.1930000000000001</c:v>
                </c:pt>
                <c:pt idx="61">
                  <c:v>3.1850000000000001</c:v>
                </c:pt>
                <c:pt idx="62">
                  <c:v>3.1560000000000001</c:v>
                </c:pt>
                <c:pt idx="63">
                  <c:v>3.169</c:v>
                </c:pt>
                <c:pt idx="64">
                  <c:v>3.1970000000000001</c:v>
                </c:pt>
                <c:pt idx="65">
                  <c:v>3.2879999999999998</c:v>
                </c:pt>
                <c:pt idx="66">
                  <c:v>3.343</c:v>
                </c:pt>
                <c:pt idx="67">
                  <c:v>3.323</c:v>
                </c:pt>
                <c:pt idx="68">
                  <c:v>3.2309999999999999</c:v>
                </c:pt>
                <c:pt idx="69">
                  <c:v>3.3639999999999999</c:v>
                </c:pt>
                <c:pt idx="70">
                  <c:v>3.339</c:v>
                </c:pt>
                <c:pt idx="71">
                  <c:v>3.3570000000000002</c:v>
                </c:pt>
                <c:pt idx="72">
                  <c:v>3.27</c:v>
                </c:pt>
                <c:pt idx="73">
                  <c:v>3.27</c:v>
                </c:pt>
                <c:pt idx="74">
                  <c:v>3.2050000000000001</c:v>
                </c:pt>
                <c:pt idx="75">
                  <c:v>3.25</c:v>
                </c:pt>
                <c:pt idx="76">
                  <c:v>3.2509999999999999</c:v>
                </c:pt>
                <c:pt idx="77">
                  <c:v>3.2559999999999998</c:v>
                </c:pt>
                <c:pt idx="78">
                  <c:v>3.306</c:v>
                </c:pt>
                <c:pt idx="79">
                  <c:v>3.3010000000000002</c:v>
                </c:pt>
                <c:pt idx="80">
                  <c:v>3.3170000000000002</c:v>
                </c:pt>
                <c:pt idx="81">
                  <c:v>3.42</c:v>
                </c:pt>
                <c:pt idx="82">
                  <c:v>3.4159999999999999</c:v>
                </c:pt>
                <c:pt idx="83">
                  <c:v>3.4260000000000002</c:v>
                </c:pt>
                <c:pt idx="84">
                  <c:v>3.4119999999999999</c:v>
                </c:pt>
                <c:pt idx="85">
                  <c:v>3.4710000000000001</c:v>
                </c:pt>
                <c:pt idx="86">
                  <c:v>3.4849999999999999</c:v>
                </c:pt>
                <c:pt idx="87">
                  <c:v>3.4750000000000001</c:v>
                </c:pt>
                <c:pt idx="88">
                  <c:v>3.399</c:v>
                </c:pt>
                <c:pt idx="89">
                  <c:v>3.335</c:v>
                </c:pt>
                <c:pt idx="90">
                  <c:v>3.411</c:v>
                </c:pt>
                <c:pt idx="91">
                  <c:v>3.4670000000000001</c:v>
                </c:pt>
                <c:pt idx="92">
                  <c:v>3.5529999999999999</c:v>
                </c:pt>
                <c:pt idx="93">
                  <c:v>3.6040000000000001</c:v>
                </c:pt>
                <c:pt idx="94">
                  <c:v>3.7120000000000002</c:v>
                </c:pt>
                <c:pt idx="95">
                  <c:v>3.6819999999999999</c:v>
                </c:pt>
                <c:pt idx="96">
                  <c:v>3.4540000000000002</c:v>
                </c:pt>
                <c:pt idx="97">
                  <c:v>3.3889999999999998</c:v>
                </c:pt>
                <c:pt idx="98">
                  <c:v>3.302</c:v>
                </c:pt>
                <c:pt idx="99">
                  <c:v>3.3860000000000001</c:v>
                </c:pt>
                <c:pt idx="100">
                  <c:v>3.4369999999999998</c:v>
                </c:pt>
                <c:pt idx="101">
                  <c:v>3.5419999999999998</c:v>
                </c:pt>
                <c:pt idx="102">
                  <c:v>3.5379999999999998</c:v>
                </c:pt>
                <c:pt idx="103">
                  <c:v>3.5209999999999999</c:v>
                </c:pt>
                <c:pt idx="104">
                  <c:v>3.53</c:v>
                </c:pt>
                <c:pt idx="105">
                  <c:v>3.4889999999999999</c:v>
                </c:pt>
                <c:pt idx="106">
                  <c:v>3.4529999999999998</c:v>
                </c:pt>
                <c:pt idx="107">
                  <c:v>3.4580000000000002</c:v>
                </c:pt>
                <c:pt idx="108">
                  <c:v>3.4849999999999999</c:v>
                </c:pt>
                <c:pt idx="109">
                  <c:v>3.6019999999999999</c:v>
                </c:pt>
                <c:pt idx="110">
                  <c:v>3.7429999999999999</c:v>
                </c:pt>
                <c:pt idx="111">
                  <c:v>3.7589999999999999</c:v>
                </c:pt>
                <c:pt idx="112">
                  <c:v>3.74</c:v>
                </c:pt>
                <c:pt idx="113">
                  <c:v>3.6539999999999999</c:v>
                </c:pt>
                <c:pt idx="114">
                  <c:v>3.645</c:v>
                </c:pt>
                <c:pt idx="115">
                  <c:v>3.6230000000000002</c:v>
                </c:pt>
                <c:pt idx="116">
                  <c:v>3.5539999999999998</c:v>
                </c:pt>
                <c:pt idx="117">
                  <c:v>3.5289999999999999</c:v>
                </c:pt>
                <c:pt idx="118">
                  <c:v>3.524</c:v>
                </c:pt>
                <c:pt idx="119">
                  <c:v>3.4929999999999999</c:v>
                </c:pt>
                <c:pt idx="120">
                  <c:v>3.5150000000000001</c:v>
                </c:pt>
                <c:pt idx="121">
                  <c:v>3.5640000000000001</c:v>
                </c:pt>
                <c:pt idx="122">
                  <c:v>3.569</c:v>
                </c:pt>
                <c:pt idx="123">
                  <c:v>3.6259999999999999</c:v>
                </c:pt>
                <c:pt idx="124">
                  <c:v>3.6749999999999998</c:v>
                </c:pt>
                <c:pt idx="125">
                  <c:v>3.6160000000000001</c:v>
                </c:pt>
                <c:pt idx="126">
                  <c:v>3.528</c:v>
                </c:pt>
                <c:pt idx="127">
                  <c:v>3.5720000000000001</c:v>
                </c:pt>
                <c:pt idx="128">
                  <c:v>3.6659999999999999</c:v>
                </c:pt>
                <c:pt idx="129">
                  <c:v>3.5790000000000002</c:v>
                </c:pt>
                <c:pt idx="130">
                  <c:v>3.5449999999999999</c:v>
                </c:pt>
                <c:pt idx="131">
                  <c:v>3.5379999999999998</c:v>
                </c:pt>
                <c:pt idx="132">
                  <c:v>3.569</c:v>
                </c:pt>
                <c:pt idx="133">
                  <c:v>3.5950000000000002</c:v>
                </c:pt>
                <c:pt idx="134">
                  <c:v>3.641</c:v>
                </c:pt>
                <c:pt idx="135">
                  <c:v>3.7109999999999999</c:v>
                </c:pt>
                <c:pt idx="136">
                  <c:v>3.7149999999999999</c:v>
                </c:pt>
                <c:pt idx="137">
                  <c:v>3.706</c:v>
                </c:pt>
                <c:pt idx="138">
                  <c:v>3.7309999999999999</c:v>
                </c:pt>
                <c:pt idx="139">
                  <c:v>3.73</c:v>
                </c:pt>
                <c:pt idx="140">
                  <c:v>3.7149999999999999</c:v>
                </c:pt>
                <c:pt idx="141">
                  <c:v>3.7320000000000002</c:v>
                </c:pt>
                <c:pt idx="142">
                  <c:v>3.7570000000000001</c:v>
                </c:pt>
                <c:pt idx="143">
                  <c:v>3.8250000000000002</c:v>
                </c:pt>
                <c:pt idx="144">
                  <c:v>3.8079999999999998</c:v>
                </c:pt>
                <c:pt idx="145">
                  <c:v>3.7429999999999999</c:v>
                </c:pt>
                <c:pt idx="146">
                  <c:v>3.7679999999999998</c:v>
                </c:pt>
                <c:pt idx="147">
                  <c:v>3.794</c:v>
                </c:pt>
                <c:pt idx="148">
                  <c:v>3.798</c:v>
                </c:pt>
                <c:pt idx="149">
                  <c:v>3.823</c:v>
                </c:pt>
                <c:pt idx="150">
                  <c:v>3.8340000000000001</c:v>
                </c:pt>
                <c:pt idx="151">
                  <c:v>3.8290000000000002</c:v>
                </c:pt>
                <c:pt idx="152">
                  <c:v>3.8420000000000001</c:v>
                </c:pt>
                <c:pt idx="153">
                  <c:v>3.8969999999999998</c:v>
                </c:pt>
                <c:pt idx="154">
                  <c:v>3.8690000000000002</c:v>
                </c:pt>
                <c:pt idx="155">
                  <c:v>3.8149999999999999</c:v>
                </c:pt>
                <c:pt idx="156">
                  <c:v>3.7810000000000001</c:v>
                </c:pt>
                <c:pt idx="157">
                  <c:v>3.839</c:v>
                </c:pt>
                <c:pt idx="158">
                  <c:v>3.8679999999999999</c:v>
                </c:pt>
                <c:pt idx="159">
                  <c:v>3.86</c:v>
                </c:pt>
                <c:pt idx="160">
                  <c:v>3.948</c:v>
                </c:pt>
                <c:pt idx="161">
                  <c:v>3.9729999999999999</c:v>
                </c:pt>
                <c:pt idx="162">
                  <c:v>3.9729999999999999</c:v>
                </c:pt>
                <c:pt idx="163">
                  <c:v>4.008</c:v>
                </c:pt>
                <c:pt idx="164">
                  <c:v>4.016</c:v>
                </c:pt>
                <c:pt idx="165">
                  <c:v>3.964</c:v>
                </c:pt>
                <c:pt idx="166">
                  <c:v>3.948</c:v>
                </c:pt>
                <c:pt idx="167">
                  <c:v>3.9969999999999999</c:v>
                </c:pt>
                <c:pt idx="168">
                  <c:v>4.0289999999999999</c:v>
                </c:pt>
                <c:pt idx="169">
                  <c:v>4.01</c:v>
                </c:pt>
                <c:pt idx="170">
                  <c:v>4.0270000000000001</c:v>
                </c:pt>
                <c:pt idx="171">
                  <c:v>4.1360000000000001</c:v>
                </c:pt>
                <c:pt idx="172">
                  <c:v>4.0890000000000004</c:v>
                </c:pt>
                <c:pt idx="173">
                  <c:v>4.12</c:v>
                </c:pt>
                <c:pt idx="174">
                  <c:v>3.8889999999999998</c:v>
                </c:pt>
                <c:pt idx="175">
                  <c:v>3.9079999999999999</c:v>
                </c:pt>
                <c:pt idx="176">
                  <c:v>3.899</c:v>
                </c:pt>
                <c:pt idx="177">
                  <c:v>3.9769999999999999</c:v>
                </c:pt>
                <c:pt idx="178">
                  <c:v>3.9569999999999999</c:v>
                </c:pt>
                <c:pt idx="179">
                  <c:v>4.0720000000000001</c:v>
                </c:pt>
                <c:pt idx="180">
                  <c:v>4.0309999999999997</c:v>
                </c:pt>
                <c:pt idx="181">
                  <c:v>3.9430000000000001</c:v>
                </c:pt>
                <c:pt idx="182">
                  <c:v>3.931</c:v>
                </c:pt>
                <c:pt idx="183">
                  <c:v>3.9340000000000002</c:v>
                </c:pt>
                <c:pt idx="184">
                  <c:v>3.9009999999999998</c:v>
                </c:pt>
                <c:pt idx="185">
                  <c:v>3.9049999999999998</c:v>
                </c:pt>
                <c:pt idx="186">
                  <c:v>3.9220000000000002</c:v>
                </c:pt>
                <c:pt idx="187">
                  <c:v>3.871</c:v>
                </c:pt>
                <c:pt idx="188">
                  <c:v>3.9129999999999998</c:v>
                </c:pt>
                <c:pt idx="189">
                  <c:v>3.8809999999999998</c:v>
                </c:pt>
                <c:pt idx="190">
                  <c:v>3.875</c:v>
                </c:pt>
                <c:pt idx="191">
                  <c:v>3.8780000000000001</c:v>
                </c:pt>
                <c:pt idx="192">
                  <c:v>3.895</c:v>
                </c:pt>
                <c:pt idx="193">
                  <c:v>3.8849999999999998</c:v>
                </c:pt>
                <c:pt idx="194">
                  <c:v>4.0880000000000001</c:v>
                </c:pt>
                <c:pt idx="195">
                  <c:v>4.0910000000000002</c:v>
                </c:pt>
                <c:pt idx="196">
                  <c:v>4.1420000000000003</c:v>
                </c:pt>
                <c:pt idx="197">
                  <c:v>4.0940000000000003</c:v>
                </c:pt>
                <c:pt idx="198">
                  <c:v>4.0750000000000002</c:v>
                </c:pt>
                <c:pt idx="199">
                  <c:v>4.1269999999999998</c:v>
                </c:pt>
                <c:pt idx="200">
                  <c:v>4.2249999999999996</c:v>
                </c:pt>
                <c:pt idx="201">
                  <c:v>4.0369999999999999</c:v>
                </c:pt>
                <c:pt idx="202">
                  <c:v>4.1900000000000004</c:v>
                </c:pt>
                <c:pt idx="203">
                  <c:v>4.2590000000000003</c:v>
                </c:pt>
                <c:pt idx="204">
                  <c:v>4.3310000000000004</c:v>
                </c:pt>
                <c:pt idx="205">
                  <c:v>4.3140000000000001</c:v>
                </c:pt>
                <c:pt idx="206">
                  <c:v>4.306</c:v>
                </c:pt>
                <c:pt idx="207">
                  <c:v>4.3470000000000004</c:v>
                </c:pt>
                <c:pt idx="208">
                  <c:v>4.375</c:v>
                </c:pt>
                <c:pt idx="209">
                  <c:v>4.1769999999999996</c:v>
                </c:pt>
                <c:pt idx="210">
                  <c:v>4.1609999999999996</c:v>
                </c:pt>
                <c:pt idx="211">
                  <c:v>4.3339999999999996</c:v>
                </c:pt>
                <c:pt idx="212">
                  <c:v>4.3460000000000001</c:v>
                </c:pt>
                <c:pt idx="213">
                  <c:v>4.431</c:v>
                </c:pt>
                <c:pt idx="214">
                  <c:v>4.4610000000000003</c:v>
                </c:pt>
                <c:pt idx="215">
                  <c:v>4.4450000000000003</c:v>
                </c:pt>
                <c:pt idx="216">
                  <c:v>4.45</c:v>
                </c:pt>
                <c:pt idx="217">
                  <c:v>4.4569999999999999</c:v>
                </c:pt>
                <c:pt idx="218">
                  <c:v>4.4240000000000004</c:v>
                </c:pt>
                <c:pt idx="219">
                  <c:v>4.43</c:v>
                </c:pt>
                <c:pt idx="220">
                  <c:v>4.4409999999999998</c:v>
                </c:pt>
                <c:pt idx="221">
                  <c:v>4.4180000000000001</c:v>
                </c:pt>
                <c:pt idx="222">
                  <c:v>4.3689999999999998</c:v>
                </c:pt>
                <c:pt idx="223">
                  <c:v>4.3639999999999999</c:v>
                </c:pt>
                <c:pt idx="224">
                  <c:v>4.3230000000000004</c:v>
                </c:pt>
                <c:pt idx="225">
                  <c:v>4.3860000000000001</c:v>
                </c:pt>
                <c:pt idx="226">
                  <c:v>4.4740000000000002</c:v>
                </c:pt>
                <c:pt idx="227">
                  <c:v>4.4770000000000003</c:v>
                </c:pt>
                <c:pt idx="228">
                  <c:v>4.4870000000000001</c:v>
                </c:pt>
                <c:pt idx="229">
                  <c:v>4.5069999999999997</c:v>
                </c:pt>
                <c:pt idx="230">
                  <c:v>4.4880000000000004</c:v>
                </c:pt>
                <c:pt idx="231">
                  <c:v>4.4909999999999997</c:v>
                </c:pt>
                <c:pt idx="232">
                  <c:v>4.5110000000000001</c:v>
                </c:pt>
                <c:pt idx="233">
                  <c:v>4.5250000000000004</c:v>
                </c:pt>
                <c:pt idx="234">
                  <c:v>4.5650000000000004</c:v>
                </c:pt>
                <c:pt idx="235">
                  <c:v>4.6059999999999999</c:v>
                </c:pt>
                <c:pt idx="236">
                  <c:v>4.532</c:v>
                </c:pt>
                <c:pt idx="237">
                  <c:v>4.524</c:v>
                </c:pt>
                <c:pt idx="238">
                  <c:v>4.5010000000000003</c:v>
                </c:pt>
                <c:pt idx="239">
                  <c:v>4.5149999999999997</c:v>
                </c:pt>
                <c:pt idx="240">
                  <c:v>4.6669999999999998</c:v>
                </c:pt>
                <c:pt idx="241">
                  <c:v>4.51</c:v>
                </c:pt>
                <c:pt idx="242">
                  <c:v>4.5259999999999998</c:v>
                </c:pt>
                <c:pt idx="243">
                  <c:v>4.4790000000000001</c:v>
                </c:pt>
                <c:pt idx="244">
                  <c:v>4.4790000000000001</c:v>
                </c:pt>
                <c:pt idx="245">
                  <c:v>4.5</c:v>
                </c:pt>
                <c:pt idx="246">
                  <c:v>4.5199999999999996</c:v>
                </c:pt>
                <c:pt idx="247">
                  <c:v>4.4800000000000004</c:v>
                </c:pt>
                <c:pt idx="248">
                  <c:v>4.444</c:v>
                </c:pt>
                <c:pt idx="249">
                  <c:v>4.4580000000000002</c:v>
                </c:pt>
                <c:pt idx="250">
                  <c:v>4.4710000000000001</c:v>
                </c:pt>
                <c:pt idx="251">
                  <c:v>4.4379999999999997</c:v>
                </c:pt>
                <c:pt idx="252">
                  <c:v>4.4160000000000004</c:v>
                </c:pt>
                <c:pt idx="253">
                  <c:v>4.4409999999999998</c:v>
                </c:pt>
                <c:pt idx="254">
                  <c:v>4.4619999999999997</c:v>
                </c:pt>
                <c:pt idx="255">
                  <c:v>4.58</c:v>
                </c:pt>
                <c:pt idx="256">
                  <c:v>4.6079999999999997</c:v>
                </c:pt>
                <c:pt idx="257">
                  <c:v>4.5650000000000004</c:v>
                </c:pt>
                <c:pt idx="258">
                  <c:v>4.5759999999999996</c:v>
                </c:pt>
                <c:pt idx="259">
                  <c:v>4.601</c:v>
                </c:pt>
                <c:pt idx="260">
                  <c:v>4.5460000000000003</c:v>
                </c:pt>
                <c:pt idx="261">
                  <c:v>4.6769999999999996</c:v>
                </c:pt>
                <c:pt idx="262">
                  <c:v>4.6970000000000001</c:v>
                </c:pt>
                <c:pt idx="263">
                  <c:v>4.6660000000000004</c:v>
                </c:pt>
                <c:pt idx="264">
                  <c:v>4.641</c:v>
                </c:pt>
                <c:pt idx="265">
                  <c:v>4.6669999999999998</c:v>
                </c:pt>
                <c:pt idx="266">
                  <c:v>4.7110000000000003</c:v>
                </c:pt>
                <c:pt idx="267">
                  <c:v>4.7270000000000003</c:v>
                </c:pt>
                <c:pt idx="268">
                  <c:v>4.71</c:v>
                </c:pt>
                <c:pt idx="269">
                  <c:v>4.7149999999999999</c:v>
                </c:pt>
                <c:pt idx="270">
                  <c:v>4.6619999999999999</c:v>
                </c:pt>
                <c:pt idx="271">
                  <c:v>4.6989999999999998</c:v>
                </c:pt>
                <c:pt idx="272">
                  <c:v>4.5819999999999999</c:v>
                </c:pt>
                <c:pt idx="273">
                  <c:v>4.6189999999999998</c:v>
                </c:pt>
                <c:pt idx="274">
                  <c:v>4.6520000000000001</c:v>
                </c:pt>
                <c:pt idx="275">
                  <c:v>4.7350000000000003</c:v>
                </c:pt>
                <c:pt idx="276">
                  <c:v>4.702</c:v>
                </c:pt>
                <c:pt idx="277">
                  <c:v>4.7489999999999997</c:v>
                </c:pt>
                <c:pt idx="278">
                  <c:v>4.7699999999999996</c:v>
                </c:pt>
                <c:pt idx="279">
                  <c:v>4.7649999999999997</c:v>
                </c:pt>
                <c:pt idx="280">
                  <c:v>4.7590000000000003</c:v>
                </c:pt>
                <c:pt idx="281">
                  <c:v>4.758</c:v>
                </c:pt>
                <c:pt idx="282">
                  <c:v>4.7300000000000004</c:v>
                </c:pt>
                <c:pt idx="283">
                  <c:v>4.6909999999999998</c:v>
                </c:pt>
                <c:pt idx="284">
                  <c:v>4.6260000000000003</c:v>
                </c:pt>
                <c:pt idx="285">
                  <c:v>4.5659999999999998</c:v>
                </c:pt>
                <c:pt idx="286">
                  <c:v>4.5679999999999996</c:v>
                </c:pt>
                <c:pt idx="287">
                  <c:v>4.5979999999999999</c:v>
                </c:pt>
                <c:pt idx="288">
                  <c:v>4.6070000000000002</c:v>
                </c:pt>
                <c:pt idx="289">
                  <c:v>4.6219999999999999</c:v>
                </c:pt>
                <c:pt idx="290">
                  <c:v>4.593</c:v>
                </c:pt>
                <c:pt idx="291">
                  <c:v>4.5620000000000003</c:v>
                </c:pt>
                <c:pt idx="292">
                  <c:v>4.5830000000000002</c:v>
                </c:pt>
                <c:pt idx="293">
                  <c:v>4.6120000000000001</c:v>
                </c:pt>
                <c:pt idx="294">
                  <c:v>4.5590000000000002</c:v>
                </c:pt>
                <c:pt idx="295">
                  <c:v>4.5419999999999998</c:v>
                </c:pt>
                <c:pt idx="296">
                  <c:v>4.5629999999999997</c:v>
                </c:pt>
                <c:pt idx="297">
                  <c:v>4.5999999999999996</c:v>
                </c:pt>
                <c:pt idx="298">
                  <c:v>4.5839999999999996</c:v>
                </c:pt>
                <c:pt idx="299">
                  <c:v>4.5739999999999998</c:v>
                </c:pt>
                <c:pt idx="300">
                  <c:v>4.4450000000000003</c:v>
                </c:pt>
                <c:pt idx="301">
                  <c:v>4.4029999999999996</c:v>
                </c:pt>
                <c:pt idx="302">
                  <c:v>4.5350000000000001</c:v>
                </c:pt>
                <c:pt idx="303">
                  <c:v>4.4640000000000004</c:v>
                </c:pt>
                <c:pt idx="304">
                  <c:v>4.4660000000000002</c:v>
                </c:pt>
                <c:pt idx="305">
                  <c:v>4.4809999999999999</c:v>
                </c:pt>
                <c:pt idx="306">
                  <c:v>4.4669999999999996</c:v>
                </c:pt>
                <c:pt idx="307">
                  <c:v>4.5019999999999998</c:v>
                </c:pt>
                <c:pt idx="308">
                  <c:v>4.375</c:v>
                </c:pt>
                <c:pt idx="309">
                  <c:v>4.3129999999999997</c:v>
                </c:pt>
                <c:pt idx="310">
                  <c:v>4.3120000000000003</c:v>
                </c:pt>
                <c:pt idx="311">
                  <c:v>4.218</c:v>
                </c:pt>
                <c:pt idx="312">
                  <c:v>4.2050000000000001</c:v>
                </c:pt>
                <c:pt idx="313">
                  <c:v>4.2069999999999999</c:v>
                </c:pt>
                <c:pt idx="314">
                  <c:v>4.21</c:v>
                </c:pt>
                <c:pt idx="315">
                  <c:v>4.1619999999999999</c:v>
                </c:pt>
                <c:pt idx="316">
                  <c:v>4.133</c:v>
                </c:pt>
                <c:pt idx="317">
                  <c:v>4.1420000000000003</c:v>
                </c:pt>
                <c:pt idx="318">
                  <c:v>4.1459999999999999</c:v>
                </c:pt>
                <c:pt idx="319">
                  <c:v>4.1459999999999999</c:v>
                </c:pt>
                <c:pt idx="320">
                  <c:v>4.1529999999999996</c:v>
                </c:pt>
                <c:pt idx="321">
                  <c:v>4.1509999999999998</c:v>
                </c:pt>
                <c:pt idx="322">
                  <c:v>4.2050000000000001</c:v>
                </c:pt>
                <c:pt idx="323">
                  <c:v>4.2060000000000004</c:v>
                </c:pt>
                <c:pt idx="324">
                  <c:v>4.181</c:v>
                </c:pt>
                <c:pt idx="325">
                  <c:v>4.226</c:v>
                </c:pt>
                <c:pt idx="326">
                  <c:v>4.1900000000000004</c:v>
                </c:pt>
                <c:pt idx="327">
                  <c:v>4.1909999999999998</c:v>
                </c:pt>
                <c:pt idx="328">
                  <c:v>4.202</c:v>
                </c:pt>
                <c:pt idx="329">
                  <c:v>4.2430000000000003</c:v>
                </c:pt>
                <c:pt idx="330">
                  <c:v>4.2889999999999997</c:v>
                </c:pt>
                <c:pt idx="331">
                  <c:v>4.3019999999999996</c:v>
                </c:pt>
                <c:pt idx="332">
                  <c:v>4.2839999999999998</c:v>
                </c:pt>
                <c:pt idx="333">
                  <c:v>4.2329999999999997</c:v>
                </c:pt>
                <c:pt idx="334">
                  <c:v>4.2249999999999996</c:v>
                </c:pt>
                <c:pt idx="335">
                  <c:v>4.2439999999999998</c:v>
                </c:pt>
                <c:pt idx="336">
                  <c:v>4.3230000000000004</c:v>
                </c:pt>
                <c:pt idx="337">
                  <c:v>4.351</c:v>
                </c:pt>
                <c:pt idx="338">
                  <c:v>4.4080000000000004</c:v>
                </c:pt>
                <c:pt idx="339">
                  <c:v>4.4550000000000001</c:v>
                </c:pt>
                <c:pt idx="340">
                  <c:v>4.4569999999999999</c:v>
                </c:pt>
                <c:pt idx="341">
                  <c:v>4.4589999999999996</c:v>
                </c:pt>
                <c:pt idx="342">
                  <c:v>4.4619999999999997</c:v>
                </c:pt>
                <c:pt idx="343">
                  <c:v>4.58</c:v>
                </c:pt>
                <c:pt idx="344">
                  <c:v>4.609</c:v>
                </c:pt>
                <c:pt idx="345">
                  <c:v>4.532</c:v>
                </c:pt>
                <c:pt idx="346">
                  <c:v>4.6420000000000003</c:v>
                </c:pt>
                <c:pt idx="347">
                  <c:v>4.5519999999999996</c:v>
                </c:pt>
                <c:pt idx="348">
                  <c:v>4.4169999999999998</c:v>
                </c:pt>
                <c:pt idx="349">
                  <c:v>4.4450000000000003</c:v>
                </c:pt>
                <c:pt idx="350">
                  <c:v>4.4020000000000001</c:v>
                </c:pt>
                <c:pt idx="351">
                  <c:v>4.3470000000000004</c:v>
                </c:pt>
                <c:pt idx="352">
                  <c:v>4.3360000000000003</c:v>
                </c:pt>
                <c:pt idx="353">
                  <c:v>4.3220000000000001</c:v>
                </c:pt>
                <c:pt idx="354">
                  <c:v>4.3289999999999997</c:v>
                </c:pt>
                <c:pt idx="355">
                  <c:v>4.2539999999999996</c:v>
                </c:pt>
                <c:pt idx="356">
                  <c:v>4.351</c:v>
                </c:pt>
                <c:pt idx="357">
                  <c:v>4.32</c:v>
                </c:pt>
                <c:pt idx="358">
                  <c:v>4.4850000000000003</c:v>
                </c:pt>
                <c:pt idx="359">
                  <c:v>4.4459999999999997</c:v>
                </c:pt>
                <c:pt idx="360">
                  <c:v>4.4180000000000001</c:v>
                </c:pt>
                <c:pt idx="361">
                  <c:v>4.4550000000000001</c:v>
                </c:pt>
                <c:pt idx="362">
                  <c:v>4.4950000000000001</c:v>
                </c:pt>
                <c:pt idx="363">
                  <c:v>4.7169999999999996</c:v>
                </c:pt>
                <c:pt idx="364">
                  <c:v>4.726</c:v>
                </c:pt>
                <c:pt idx="365">
                  <c:v>4.7850000000000001</c:v>
                </c:pt>
                <c:pt idx="366">
                  <c:v>4.6900000000000004</c:v>
                </c:pt>
                <c:pt idx="367">
                  <c:v>4.7249999999999996</c:v>
                </c:pt>
                <c:pt idx="368">
                  <c:v>4.6580000000000004</c:v>
                </c:pt>
                <c:pt idx="369">
                  <c:v>4.6100000000000003</c:v>
                </c:pt>
                <c:pt idx="370">
                  <c:v>4.5190000000000001</c:v>
                </c:pt>
                <c:pt idx="371">
                  <c:v>4.6280000000000001</c:v>
                </c:pt>
                <c:pt idx="372">
                  <c:v>4.593</c:v>
                </c:pt>
                <c:pt idx="373">
                  <c:v>4.6020000000000003</c:v>
                </c:pt>
                <c:pt idx="374">
                  <c:v>4.5049999999999999</c:v>
                </c:pt>
                <c:pt idx="375">
                  <c:v>4.45</c:v>
                </c:pt>
                <c:pt idx="376">
                  <c:v>4.3639999999999999</c:v>
                </c:pt>
                <c:pt idx="377">
                  <c:v>4.2619999999999996</c:v>
                </c:pt>
                <c:pt idx="378">
                  <c:v>4.0659999999999998</c:v>
                </c:pt>
                <c:pt idx="379">
                  <c:v>3.9670000000000001</c:v>
                </c:pt>
                <c:pt idx="380">
                  <c:v>4.0190000000000001</c:v>
                </c:pt>
                <c:pt idx="381">
                  <c:v>4.0140000000000002</c:v>
                </c:pt>
                <c:pt idx="382">
                  <c:v>4.0229999999999997</c:v>
                </c:pt>
                <c:pt idx="383">
                  <c:v>3.9980000000000002</c:v>
                </c:pt>
                <c:pt idx="384">
                  <c:v>4.0490000000000004</c:v>
                </c:pt>
                <c:pt idx="385">
                  <c:v>4.0170000000000003</c:v>
                </c:pt>
                <c:pt idx="386">
                  <c:v>4.0069999999999997</c:v>
                </c:pt>
                <c:pt idx="387">
                  <c:v>3.9670000000000001</c:v>
                </c:pt>
                <c:pt idx="388">
                  <c:v>3.9940000000000002</c:v>
                </c:pt>
                <c:pt idx="389">
                  <c:v>4.0019999999999998</c:v>
                </c:pt>
                <c:pt idx="390">
                  <c:v>4.0129999999999999</c:v>
                </c:pt>
                <c:pt idx="391">
                  <c:v>3.9940000000000002</c:v>
                </c:pt>
                <c:pt idx="392">
                  <c:v>3.9620000000000002</c:v>
                </c:pt>
                <c:pt idx="393">
                  <c:v>3.9860000000000002</c:v>
                </c:pt>
                <c:pt idx="394">
                  <c:v>3.9350000000000001</c:v>
                </c:pt>
                <c:pt idx="395">
                  <c:v>3.782</c:v>
                </c:pt>
                <c:pt idx="396">
                  <c:v>3.8690000000000002</c:v>
                </c:pt>
                <c:pt idx="397">
                  <c:v>3.96</c:v>
                </c:pt>
                <c:pt idx="398">
                  <c:v>4.0359999999999996</c:v>
                </c:pt>
                <c:pt idx="399">
                  <c:v>4.01</c:v>
                </c:pt>
                <c:pt idx="400">
                  <c:v>4.0010000000000003</c:v>
                </c:pt>
                <c:pt idx="401">
                  <c:v>4.008</c:v>
                </c:pt>
                <c:pt idx="402">
                  <c:v>4.024</c:v>
                </c:pt>
                <c:pt idx="403">
                  <c:v>3.8980000000000001</c:v>
                </c:pt>
                <c:pt idx="404">
                  <c:v>3.831</c:v>
                </c:pt>
                <c:pt idx="405">
                  <c:v>3.8650000000000002</c:v>
                </c:pt>
                <c:pt idx="406">
                  <c:v>3.8820000000000001</c:v>
                </c:pt>
                <c:pt idx="407">
                  <c:v>3.8149999999999999</c:v>
                </c:pt>
                <c:pt idx="408">
                  <c:v>3.7490000000000001</c:v>
                </c:pt>
                <c:pt idx="409">
                  <c:v>3.806</c:v>
                </c:pt>
                <c:pt idx="410">
                  <c:v>3.7589999999999999</c:v>
                </c:pt>
                <c:pt idx="411">
                  <c:v>3.7610000000000001</c:v>
                </c:pt>
                <c:pt idx="412">
                  <c:v>3.7229999999999999</c:v>
                </c:pt>
                <c:pt idx="413">
                  <c:v>3.6920000000000002</c:v>
                </c:pt>
                <c:pt idx="414">
                  <c:v>3.6589999999999998</c:v>
                </c:pt>
                <c:pt idx="415">
                  <c:v>3.7069999999999999</c:v>
                </c:pt>
                <c:pt idx="416">
                  <c:v>3.669</c:v>
                </c:pt>
                <c:pt idx="417">
                  <c:v>3.6720000000000002</c:v>
                </c:pt>
                <c:pt idx="418">
                  <c:v>3.6259999999999999</c:v>
                </c:pt>
                <c:pt idx="419">
                  <c:v>3.5819999999999999</c:v>
                </c:pt>
                <c:pt idx="420">
                  <c:v>3.59</c:v>
                </c:pt>
                <c:pt idx="421">
                  <c:v>3.569</c:v>
                </c:pt>
                <c:pt idx="422">
                  <c:v>3.601</c:v>
                </c:pt>
                <c:pt idx="423">
                  <c:v>3.5489999999999999</c:v>
                </c:pt>
                <c:pt idx="424">
                  <c:v>3.605</c:v>
                </c:pt>
                <c:pt idx="425">
                  <c:v>3.536</c:v>
                </c:pt>
                <c:pt idx="426">
                  <c:v>3.548</c:v>
                </c:pt>
                <c:pt idx="427">
                  <c:v>3.6179999999999999</c:v>
                </c:pt>
                <c:pt idx="428">
                  <c:v>3.6419999999999999</c:v>
                </c:pt>
                <c:pt idx="429">
                  <c:v>3.6970000000000001</c:v>
                </c:pt>
                <c:pt idx="430">
                  <c:v>3.6070000000000002</c:v>
                </c:pt>
                <c:pt idx="431">
                  <c:v>3.6219999999999999</c:v>
                </c:pt>
                <c:pt idx="432">
                  <c:v>3.6509999999999998</c:v>
                </c:pt>
                <c:pt idx="433">
                  <c:v>3.641</c:v>
                </c:pt>
                <c:pt idx="434">
                  <c:v>3.6749999999999998</c:v>
                </c:pt>
                <c:pt idx="435">
                  <c:v>3.6779999999999999</c:v>
                </c:pt>
                <c:pt idx="436">
                  <c:v>3.6659999999999999</c:v>
                </c:pt>
                <c:pt idx="437">
                  <c:v>3.63</c:v>
                </c:pt>
                <c:pt idx="438">
                  <c:v>3.5659999999999998</c:v>
                </c:pt>
                <c:pt idx="439">
                  <c:v>3.548</c:v>
                </c:pt>
                <c:pt idx="440">
                  <c:v>3.5550000000000002</c:v>
                </c:pt>
                <c:pt idx="441">
                  <c:v>3.569</c:v>
                </c:pt>
                <c:pt idx="442">
                  <c:v>3.54</c:v>
                </c:pt>
                <c:pt idx="443">
                  <c:v>3.5329999999999999</c:v>
                </c:pt>
                <c:pt idx="444">
                  <c:v>3.4849999999999999</c:v>
                </c:pt>
                <c:pt idx="445">
                  <c:v>3.4740000000000002</c:v>
                </c:pt>
                <c:pt idx="446">
                  <c:v>3.476</c:v>
                </c:pt>
                <c:pt idx="447">
                  <c:v>3.2719999999999998</c:v>
                </c:pt>
                <c:pt idx="448">
                  <c:v>3.3069999999999999</c:v>
                </c:pt>
                <c:pt idx="449">
                  <c:v>3.206</c:v>
                </c:pt>
                <c:pt idx="450">
                  <c:v>3.1579999999999999</c:v>
                </c:pt>
                <c:pt idx="451">
                  <c:v>3.0649999999999999</c:v>
                </c:pt>
                <c:pt idx="452">
                  <c:v>3.08</c:v>
                </c:pt>
                <c:pt idx="453">
                  <c:v>3.0409999999999999</c:v>
                </c:pt>
                <c:pt idx="454">
                  <c:v>2.9940000000000002</c:v>
                </c:pt>
                <c:pt idx="455">
                  <c:v>2.8740000000000001</c:v>
                </c:pt>
                <c:pt idx="456">
                  <c:v>2.8980000000000001</c:v>
                </c:pt>
                <c:pt idx="457">
                  <c:v>2.9220000000000002</c:v>
                </c:pt>
                <c:pt idx="458">
                  <c:v>2.9039999999999999</c:v>
                </c:pt>
                <c:pt idx="459">
                  <c:v>2.9009999999999998</c:v>
                </c:pt>
                <c:pt idx="460">
                  <c:v>2.8620000000000001</c:v>
                </c:pt>
                <c:pt idx="461">
                  <c:v>2.895</c:v>
                </c:pt>
                <c:pt idx="462">
                  <c:v>2.9169999999999998</c:v>
                </c:pt>
                <c:pt idx="463">
                  <c:v>2.8980000000000001</c:v>
                </c:pt>
                <c:pt idx="464">
                  <c:v>2.9249999999999998</c:v>
                </c:pt>
                <c:pt idx="465">
                  <c:v>2.9369999999999998</c:v>
                </c:pt>
                <c:pt idx="466">
                  <c:v>2.915</c:v>
                </c:pt>
                <c:pt idx="467">
                  <c:v>2.9060000000000001</c:v>
                </c:pt>
                <c:pt idx="468">
                  <c:v>2.9089999999999998</c:v>
                </c:pt>
                <c:pt idx="469">
                  <c:v>2.9180000000000001</c:v>
                </c:pt>
                <c:pt idx="470">
                  <c:v>2.9209999999999998</c:v>
                </c:pt>
                <c:pt idx="471">
                  <c:v>2.9169999999999998</c:v>
                </c:pt>
                <c:pt idx="472">
                  <c:v>2.9319999999999999</c:v>
                </c:pt>
                <c:pt idx="473">
                  <c:v>2.9470000000000001</c:v>
                </c:pt>
                <c:pt idx="474">
                  <c:v>2.95</c:v>
                </c:pt>
                <c:pt idx="475">
                  <c:v>2.9590000000000001</c:v>
                </c:pt>
                <c:pt idx="476">
                  <c:v>2.95</c:v>
                </c:pt>
                <c:pt idx="477">
                  <c:v>2.9649999999999999</c:v>
                </c:pt>
                <c:pt idx="478">
                  <c:v>2.9729999999999999</c:v>
                </c:pt>
                <c:pt idx="479">
                  <c:v>2.9990000000000001</c:v>
                </c:pt>
                <c:pt idx="480">
                  <c:v>3.0070000000000001</c:v>
                </c:pt>
                <c:pt idx="481">
                  <c:v>3.0070000000000001</c:v>
                </c:pt>
                <c:pt idx="482">
                  <c:v>2.9609999999999999</c:v>
                </c:pt>
                <c:pt idx="483">
                  <c:v>2.976</c:v>
                </c:pt>
                <c:pt idx="484">
                  <c:v>2.9729999999999999</c:v>
                </c:pt>
                <c:pt idx="485">
                  <c:v>2.9870000000000001</c:v>
                </c:pt>
                <c:pt idx="486">
                  <c:v>2.9689999999999999</c:v>
                </c:pt>
                <c:pt idx="487">
                  <c:v>3.0209999999999999</c:v>
                </c:pt>
                <c:pt idx="488">
                  <c:v>2.9990000000000001</c:v>
                </c:pt>
                <c:pt idx="489">
                  <c:v>3.032</c:v>
                </c:pt>
                <c:pt idx="490">
                  <c:v>3.0459999999999998</c:v>
                </c:pt>
                <c:pt idx="491">
                  <c:v>3.0249999999999999</c:v>
                </c:pt>
                <c:pt idx="492">
                  <c:v>3.004</c:v>
                </c:pt>
                <c:pt idx="493">
                  <c:v>2.9460000000000002</c:v>
                </c:pt>
                <c:pt idx="494">
                  <c:v>2.9550000000000001</c:v>
                </c:pt>
                <c:pt idx="495">
                  <c:v>2.9460000000000002</c:v>
                </c:pt>
                <c:pt idx="496">
                  <c:v>2.9369999999999998</c:v>
                </c:pt>
                <c:pt idx="497">
                  <c:v>2.94</c:v>
                </c:pt>
                <c:pt idx="498">
                  <c:v>2.9430000000000001</c:v>
                </c:pt>
                <c:pt idx="499">
                  <c:v>3.01</c:v>
                </c:pt>
                <c:pt idx="500">
                  <c:v>3.0249999999999999</c:v>
                </c:pt>
                <c:pt idx="501">
                  <c:v>3.0190000000000001</c:v>
                </c:pt>
                <c:pt idx="502">
                  <c:v>3.0779999999999998</c:v>
                </c:pt>
                <c:pt idx="503">
                  <c:v>3.0750000000000002</c:v>
                </c:pt>
                <c:pt idx="504">
                  <c:v>3.0739999999999998</c:v>
                </c:pt>
                <c:pt idx="505">
                  <c:v>3.077</c:v>
                </c:pt>
                <c:pt idx="506">
                  <c:v>3.056</c:v>
                </c:pt>
                <c:pt idx="507">
                  <c:v>3.0590000000000002</c:v>
                </c:pt>
                <c:pt idx="508">
                  <c:v>3.0939999999999999</c:v>
                </c:pt>
                <c:pt idx="509">
                  <c:v>3.093</c:v>
                </c:pt>
                <c:pt idx="510">
                  <c:v>3.0960000000000001</c:v>
                </c:pt>
                <c:pt idx="511">
                  <c:v>3.0990000000000002</c:v>
                </c:pt>
                <c:pt idx="512">
                  <c:v>3.09</c:v>
                </c:pt>
                <c:pt idx="513">
                  <c:v>3.1040000000000001</c:v>
                </c:pt>
                <c:pt idx="514">
                  <c:v>3.1480000000000001</c:v>
                </c:pt>
                <c:pt idx="515">
                  <c:v>3.1389999999999998</c:v>
                </c:pt>
                <c:pt idx="516">
                  <c:v>3.1539999999999999</c:v>
                </c:pt>
                <c:pt idx="517">
                  <c:v>3.12</c:v>
                </c:pt>
                <c:pt idx="518">
                  <c:v>3.1190000000000002</c:v>
                </c:pt>
                <c:pt idx="519">
                  <c:v>3.1219999999999999</c:v>
                </c:pt>
                <c:pt idx="520">
                  <c:v>3.1240000000000001</c:v>
                </c:pt>
                <c:pt idx="521">
                  <c:v>3.1150000000000002</c:v>
                </c:pt>
                <c:pt idx="522">
                  <c:v>3.129</c:v>
                </c:pt>
                <c:pt idx="523">
                  <c:v>3.149</c:v>
                </c:pt>
                <c:pt idx="524">
                  <c:v>3.081</c:v>
                </c:pt>
                <c:pt idx="525">
                  <c:v>3.1070000000000002</c:v>
                </c:pt>
                <c:pt idx="526">
                  <c:v>3.04</c:v>
                </c:pt>
                <c:pt idx="527">
                  <c:v>3.0539999999999998</c:v>
                </c:pt>
                <c:pt idx="528">
                  <c:v>3.073</c:v>
                </c:pt>
                <c:pt idx="529">
                  <c:v>3.0529999999999999</c:v>
                </c:pt>
                <c:pt idx="530">
                  <c:v>3.044</c:v>
                </c:pt>
                <c:pt idx="531">
                  <c:v>3.0579999999999998</c:v>
                </c:pt>
                <c:pt idx="532">
                  <c:v>3.073</c:v>
                </c:pt>
                <c:pt idx="533">
                  <c:v>3.08</c:v>
                </c:pt>
                <c:pt idx="534">
                  <c:v>3.0830000000000002</c:v>
                </c:pt>
                <c:pt idx="535">
                  <c:v>3.085</c:v>
                </c:pt>
                <c:pt idx="536">
                  <c:v>3.0619999999999998</c:v>
                </c:pt>
                <c:pt idx="537">
                  <c:v>3.0790000000000002</c:v>
                </c:pt>
                <c:pt idx="538">
                  <c:v>3.133</c:v>
                </c:pt>
                <c:pt idx="539">
                  <c:v>3.1579999999999999</c:v>
                </c:pt>
                <c:pt idx="540">
                  <c:v>3.1549999999999998</c:v>
                </c:pt>
                <c:pt idx="541">
                  <c:v>3.1739999999999999</c:v>
                </c:pt>
                <c:pt idx="542">
                  <c:v>3.19</c:v>
                </c:pt>
                <c:pt idx="543">
                  <c:v>3.238</c:v>
                </c:pt>
                <c:pt idx="544">
                  <c:v>3.2410000000000001</c:v>
                </c:pt>
                <c:pt idx="545">
                  <c:v>3.2490000000000001</c:v>
                </c:pt>
                <c:pt idx="546">
                  <c:v>3.2730000000000001</c:v>
                </c:pt>
                <c:pt idx="547">
                  <c:v>3.2989999999999999</c:v>
                </c:pt>
                <c:pt idx="548">
                  <c:v>3.3239999999999998</c:v>
                </c:pt>
                <c:pt idx="549">
                  <c:v>3.34</c:v>
                </c:pt>
                <c:pt idx="550">
                  <c:v>3.3170000000000002</c:v>
                </c:pt>
                <c:pt idx="551">
                  <c:v>3.3929999999999998</c:v>
                </c:pt>
                <c:pt idx="552">
                  <c:v>3.4060000000000001</c:v>
                </c:pt>
                <c:pt idx="553">
                  <c:v>3.3919999999999999</c:v>
                </c:pt>
                <c:pt idx="554">
                  <c:v>3.3940000000000001</c:v>
                </c:pt>
                <c:pt idx="555">
                  <c:v>3.3050000000000002</c:v>
                </c:pt>
                <c:pt idx="556">
                  <c:v>3.3690000000000002</c:v>
                </c:pt>
                <c:pt idx="557">
                  <c:v>3.371</c:v>
                </c:pt>
                <c:pt idx="558">
                  <c:v>3.3650000000000002</c:v>
                </c:pt>
                <c:pt idx="559">
                  <c:v>3.387</c:v>
                </c:pt>
                <c:pt idx="560">
                  <c:v>3.367</c:v>
                </c:pt>
                <c:pt idx="561">
                  <c:v>3.4060000000000001</c:v>
                </c:pt>
                <c:pt idx="562">
                  <c:v>3.3879999999999999</c:v>
                </c:pt>
                <c:pt idx="563">
                  <c:v>3.4119999999999999</c:v>
                </c:pt>
                <c:pt idx="564">
                  <c:v>3.4140000000000001</c:v>
                </c:pt>
                <c:pt idx="565">
                  <c:v>3.4279999999999999</c:v>
                </c:pt>
                <c:pt idx="566">
                  <c:v>3.4489999999999998</c:v>
                </c:pt>
                <c:pt idx="567">
                  <c:v>3.4569999999999999</c:v>
                </c:pt>
                <c:pt idx="568">
                  <c:v>3.4369999999999998</c:v>
                </c:pt>
                <c:pt idx="569">
                  <c:v>3.4390000000000001</c:v>
                </c:pt>
                <c:pt idx="570">
                  <c:v>3.4870000000000001</c:v>
                </c:pt>
                <c:pt idx="571">
                  <c:v>3.4940000000000002</c:v>
                </c:pt>
                <c:pt idx="572">
                  <c:v>3.496</c:v>
                </c:pt>
                <c:pt idx="573">
                  <c:v>3.5089999999999999</c:v>
                </c:pt>
                <c:pt idx="574">
                  <c:v>3.5379999999999998</c:v>
                </c:pt>
                <c:pt idx="575">
                  <c:v>3.524</c:v>
                </c:pt>
                <c:pt idx="576">
                  <c:v>3.5310000000000001</c:v>
                </c:pt>
                <c:pt idx="577">
                  <c:v>3.601</c:v>
                </c:pt>
                <c:pt idx="578">
                  <c:v>3.625</c:v>
                </c:pt>
                <c:pt idx="579">
                  <c:v>3.6720000000000002</c:v>
                </c:pt>
                <c:pt idx="580">
                  <c:v>3.64</c:v>
                </c:pt>
                <c:pt idx="581">
                  <c:v>3.6019999999999999</c:v>
                </c:pt>
                <c:pt idx="582">
                  <c:v>3.5259999999999998</c:v>
                </c:pt>
                <c:pt idx="583">
                  <c:v>3.5169999999999999</c:v>
                </c:pt>
                <c:pt idx="584">
                  <c:v>3.488</c:v>
                </c:pt>
                <c:pt idx="585">
                  <c:v>3.47</c:v>
                </c:pt>
                <c:pt idx="586">
                  <c:v>3.4860000000000002</c:v>
                </c:pt>
                <c:pt idx="587">
                  <c:v>3.4769999999999999</c:v>
                </c:pt>
                <c:pt idx="588">
                  <c:v>3.5009999999999999</c:v>
                </c:pt>
                <c:pt idx="589">
                  <c:v>3.57</c:v>
                </c:pt>
                <c:pt idx="590">
                  <c:v>3.51</c:v>
                </c:pt>
                <c:pt idx="591">
                  <c:v>3.5230000000000001</c:v>
                </c:pt>
                <c:pt idx="592">
                  <c:v>3.41</c:v>
                </c:pt>
                <c:pt idx="593">
                  <c:v>3.403</c:v>
                </c:pt>
                <c:pt idx="594">
                  <c:v>3.4359999999999999</c:v>
                </c:pt>
                <c:pt idx="595">
                  <c:v>3.431</c:v>
                </c:pt>
                <c:pt idx="596">
                  <c:v>3.4940000000000002</c:v>
                </c:pt>
                <c:pt idx="597">
                  <c:v>3.512</c:v>
                </c:pt>
                <c:pt idx="598">
                  <c:v>3.5150000000000001</c:v>
                </c:pt>
                <c:pt idx="599">
                  <c:v>3.5219999999999998</c:v>
                </c:pt>
                <c:pt idx="600">
                  <c:v>3.5339999999999998</c:v>
                </c:pt>
                <c:pt idx="601">
                  <c:v>3.5579999999999998</c:v>
                </c:pt>
                <c:pt idx="602">
                  <c:v>3.5489999999999999</c:v>
                </c:pt>
                <c:pt idx="603">
                  <c:v>3.5950000000000002</c:v>
                </c:pt>
                <c:pt idx="604">
                  <c:v>3.6190000000000002</c:v>
                </c:pt>
                <c:pt idx="605">
                  <c:v>3.6360000000000001</c:v>
                </c:pt>
                <c:pt idx="606">
                  <c:v>3.617</c:v>
                </c:pt>
                <c:pt idx="607">
                  <c:v>3.6509999999999998</c:v>
                </c:pt>
                <c:pt idx="608">
                  <c:v>3.673</c:v>
                </c:pt>
                <c:pt idx="609">
                  <c:v>3.6920000000000002</c:v>
                </c:pt>
                <c:pt idx="610">
                  <c:v>3.6829999999999998</c:v>
                </c:pt>
                <c:pt idx="611">
                  <c:v>3.6850000000000001</c:v>
                </c:pt>
                <c:pt idx="612">
                  <c:v>3.7309999999999999</c:v>
                </c:pt>
                <c:pt idx="613">
                  <c:v>3.798</c:v>
                </c:pt>
                <c:pt idx="614">
                  <c:v>3.7610000000000001</c:v>
                </c:pt>
                <c:pt idx="615">
                  <c:v>3.6760000000000002</c:v>
                </c:pt>
                <c:pt idx="616">
                  <c:v>3.7149999999999999</c:v>
                </c:pt>
                <c:pt idx="617">
                  <c:v>3.7210000000000001</c:v>
                </c:pt>
                <c:pt idx="618">
                  <c:v>3.746</c:v>
                </c:pt>
                <c:pt idx="619">
                  <c:v>3.7789999999999999</c:v>
                </c:pt>
                <c:pt idx="620">
                  <c:v>3.8519999999999999</c:v>
                </c:pt>
                <c:pt idx="621">
                  <c:v>3.843</c:v>
                </c:pt>
                <c:pt idx="622">
                  <c:v>3.8660000000000001</c:v>
                </c:pt>
                <c:pt idx="623">
                  <c:v>3.8069999999999999</c:v>
                </c:pt>
                <c:pt idx="624">
                  <c:v>3.75</c:v>
                </c:pt>
                <c:pt idx="625">
                  <c:v>3.778</c:v>
                </c:pt>
                <c:pt idx="626">
                  <c:v>3.8260000000000001</c:v>
                </c:pt>
                <c:pt idx="627">
                  <c:v>3.8490000000000002</c:v>
                </c:pt>
                <c:pt idx="628">
                  <c:v>3.8980000000000001</c:v>
                </c:pt>
                <c:pt idx="629">
                  <c:v>3.9</c:v>
                </c:pt>
                <c:pt idx="630">
                  <c:v>3.8980000000000001</c:v>
                </c:pt>
                <c:pt idx="631">
                  <c:v>3.952</c:v>
                </c:pt>
                <c:pt idx="632">
                  <c:v>3.9209999999999998</c:v>
                </c:pt>
                <c:pt idx="633">
                  <c:v>3.927</c:v>
                </c:pt>
                <c:pt idx="634">
                  <c:v>3.9390000000000001</c:v>
                </c:pt>
                <c:pt idx="635">
                  <c:v>3.9430000000000001</c:v>
                </c:pt>
                <c:pt idx="636">
                  <c:v>3.9489999999999998</c:v>
                </c:pt>
                <c:pt idx="637">
                  <c:v>3.9569999999999999</c:v>
                </c:pt>
                <c:pt idx="638">
                  <c:v>3.976</c:v>
                </c:pt>
                <c:pt idx="639">
                  <c:v>3.9239999999999999</c:v>
                </c:pt>
                <c:pt idx="640">
                  <c:v>3.915</c:v>
                </c:pt>
                <c:pt idx="641">
                  <c:v>3.931</c:v>
                </c:pt>
                <c:pt idx="642">
                  <c:v>3.9540000000000002</c:v>
                </c:pt>
                <c:pt idx="643">
                  <c:v>3.9129999999999998</c:v>
                </c:pt>
                <c:pt idx="644">
                  <c:v>3.9460000000000002</c:v>
                </c:pt>
                <c:pt idx="645">
                  <c:v>3.9369999999999998</c:v>
                </c:pt>
                <c:pt idx="646">
                  <c:v>3.9569999999999999</c:v>
                </c:pt>
                <c:pt idx="647">
                  <c:v>3.9420000000000002</c:v>
                </c:pt>
                <c:pt idx="648">
                  <c:v>3.9550000000000001</c:v>
                </c:pt>
                <c:pt idx="649">
                  <c:v>3.9460000000000002</c:v>
                </c:pt>
                <c:pt idx="650">
                  <c:v>3.948</c:v>
                </c:pt>
                <c:pt idx="651">
                  <c:v>3.9529999999999998</c:v>
                </c:pt>
                <c:pt idx="652">
                  <c:v>3.9550000000000001</c:v>
                </c:pt>
                <c:pt idx="653">
                  <c:v>3.9929999999999999</c:v>
                </c:pt>
                <c:pt idx="654">
                  <c:v>4.0209999999999999</c:v>
                </c:pt>
                <c:pt idx="655">
                  <c:v>3.9249999999999998</c:v>
                </c:pt>
                <c:pt idx="656">
                  <c:v>3.97</c:v>
                </c:pt>
                <c:pt idx="657">
                  <c:v>4.0839999999999996</c:v>
                </c:pt>
                <c:pt idx="658">
                  <c:v>3.9649999999999999</c:v>
                </c:pt>
                <c:pt idx="659">
                  <c:v>3.9750000000000001</c:v>
                </c:pt>
                <c:pt idx="660">
                  <c:v>4.0419999999999998</c:v>
                </c:pt>
                <c:pt idx="661">
                  <c:v>3.8410000000000002</c:v>
                </c:pt>
                <c:pt idx="662">
                  <c:v>3.851</c:v>
                </c:pt>
                <c:pt idx="663">
                  <c:v>3.8450000000000002</c:v>
                </c:pt>
                <c:pt idx="664">
                  <c:v>3.8570000000000002</c:v>
                </c:pt>
                <c:pt idx="665">
                  <c:v>3.8479999999999999</c:v>
                </c:pt>
                <c:pt idx="666">
                  <c:v>3.8530000000000002</c:v>
                </c:pt>
                <c:pt idx="667">
                  <c:v>3.8450000000000002</c:v>
                </c:pt>
                <c:pt idx="668">
                  <c:v>3.8359999999999999</c:v>
                </c:pt>
                <c:pt idx="669">
                  <c:v>3.8410000000000002</c:v>
                </c:pt>
                <c:pt idx="670">
                  <c:v>3.843</c:v>
                </c:pt>
                <c:pt idx="671">
                  <c:v>3.8170000000000002</c:v>
                </c:pt>
                <c:pt idx="672">
                  <c:v>3.8090000000000002</c:v>
                </c:pt>
                <c:pt idx="673">
                  <c:v>3.8210000000000002</c:v>
                </c:pt>
                <c:pt idx="674">
                  <c:v>3.823</c:v>
                </c:pt>
                <c:pt idx="675">
                  <c:v>3.83</c:v>
                </c:pt>
                <c:pt idx="676">
                  <c:v>3.8109999999999999</c:v>
                </c:pt>
                <c:pt idx="677">
                  <c:v>3.8740000000000001</c:v>
                </c:pt>
                <c:pt idx="678">
                  <c:v>3.8759999999999999</c:v>
                </c:pt>
                <c:pt idx="679">
                  <c:v>3.8570000000000002</c:v>
                </c:pt>
                <c:pt idx="680">
                  <c:v>3.8929999999999998</c:v>
                </c:pt>
                <c:pt idx="681">
                  <c:v>3.915</c:v>
                </c:pt>
                <c:pt idx="682">
                  <c:v>3.927</c:v>
                </c:pt>
                <c:pt idx="683">
                  <c:v>3.97</c:v>
                </c:pt>
                <c:pt idx="684">
                  <c:v>3.9809999999999999</c:v>
                </c:pt>
                <c:pt idx="685">
                  <c:v>4.0069999999999997</c:v>
                </c:pt>
                <c:pt idx="686">
                  <c:v>4.0090000000000003</c:v>
                </c:pt>
                <c:pt idx="687">
                  <c:v>4.0309999999999997</c:v>
                </c:pt>
                <c:pt idx="688">
                  <c:v>4.0220000000000002</c:v>
                </c:pt>
                <c:pt idx="689">
                  <c:v>4.024</c:v>
                </c:pt>
                <c:pt idx="690">
                  <c:v>3.996</c:v>
                </c:pt>
                <c:pt idx="691">
                  <c:v>3.9670000000000001</c:v>
                </c:pt>
                <c:pt idx="692">
                  <c:v>4.0199999999999996</c:v>
                </c:pt>
                <c:pt idx="693">
                  <c:v>4.0419999999999998</c:v>
                </c:pt>
                <c:pt idx="694">
                  <c:v>4.0330000000000004</c:v>
                </c:pt>
                <c:pt idx="695">
                  <c:v>3.9670000000000001</c:v>
                </c:pt>
                <c:pt idx="696">
                  <c:v>3.9380000000000002</c:v>
                </c:pt>
                <c:pt idx="697">
                  <c:v>4.0110000000000001</c:v>
                </c:pt>
                <c:pt idx="698">
                  <c:v>4.0330000000000004</c:v>
                </c:pt>
                <c:pt idx="699">
                  <c:v>4.0389999999999997</c:v>
                </c:pt>
                <c:pt idx="700">
                  <c:v>4.0609999999999999</c:v>
                </c:pt>
                <c:pt idx="701">
                  <c:v>4.0830000000000002</c:v>
                </c:pt>
                <c:pt idx="702">
                  <c:v>4.0540000000000003</c:v>
                </c:pt>
                <c:pt idx="703">
                  <c:v>4.0659999999999998</c:v>
                </c:pt>
                <c:pt idx="704">
                  <c:v>4.242</c:v>
                </c:pt>
                <c:pt idx="705">
                  <c:v>4.3049999999999997</c:v>
                </c:pt>
                <c:pt idx="706">
                  <c:v>4.3239999999999998</c:v>
                </c:pt>
                <c:pt idx="707">
                  <c:v>4.3079999999999998</c:v>
                </c:pt>
                <c:pt idx="708">
                  <c:v>4.3120000000000003</c:v>
                </c:pt>
                <c:pt idx="709">
                  <c:v>4.3360000000000003</c:v>
                </c:pt>
                <c:pt idx="710">
                  <c:v>4.3570000000000002</c:v>
                </c:pt>
                <c:pt idx="711">
                  <c:v>4.391</c:v>
                </c:pt>
                <c:pt idx="712">
                  <c:v>4.4450000000000003</c:v>
                </c:pt>
                <c:pt idx="713">
                  <c:v>4.4470000000000001</c:v>
                </c:pt>
                <c:pt idx="714">
                  <c:v>4.4880000000000004</c:v>
                </c:pt>
                <c:pt idx="715">
                  <c:v>4.5</c:v>
                </c:pt>
                <c:pt idx="716">
                  <c:v>4.4539999999999997</c:v>
                </c:pt>
                <c:pt idx="717">
                  <c:v>4.5359999999999996</c:v>
                </c:pt>
                <c:pt idx="718">
                  <c:v>4.5679999999999996</c:v>
                </c:pt>
                <c:pt idx="719">
                  <c:v>4.5490000000000004</c:v>
                </c:pt>
                <c:pt idx="720">
                  <c:v>4.55</c:v>
                </c:pt>
                <c:pt idx="721">
                  <c:v>4.577</c:v>
                </c:pt>
                <c:pt idx="722">
                  <c:v>4.6900000000000004</c:v>
                </c:pt>
                <c:pt idx="723">
                  <c:v>4.6710000000000003</c:v>
                </c:pt>
                <c:pt idx="724">
                  <c:v>4.7089999999999996</c:v>
                </c:pt>
                <c:pt idx="725">
                  <c:v>4.7389999999999999</c:v>
                </c:pt>
                <c:pt idx="726">
                  <c:v>4.75</c:v>
                </c:pt>
                <c:pt idx="727">
                  <c:v>4.7329999999999997</c:v>
                </c:pt>
                <c:pt idx="728">
                  <c:v>4.734</c:v>
                </c:pt>
                <c:pt idx="729">
                  <c:v>4.8209999999999997</c:v>
                </c:pt>
                <c:pt idx="730">
                  <c:v>4.7610000000000001</c:v>
                </c:pt>
                <c:pt idx="731">
                  <c:v>4.7220000000000004</c:v>
                </c:pt>
                <c:pt idx="732">
                  <c:v>4.7060000000000004</c:v>
                </c:pt>
                <c:pt idx="733">
                  <c:v>4.7130000000000001</c:v>
                </c:pt>
                <c:pt idx="734">
                  <c:v>4.6680000000000001</c:v>
                </c:pt>
                <c:pt idx="735">
                  <c:v>4.7450000000000001</c:v>
                </c:pt>
                <c:pt idx="736">
                  <c:v>4.7009999999999996</c:v>
                </c:pt>
                <c:pt idx="737">
                  <c:v>4.7949999999999999</c:v>
                </c:pt>
                <c:pt idx="738">
                  <c:v>4.024</c:v>
                </c:pt>
                <c:pt idx="739">
                  <c:v>3.887</c:v>
                </c:pt>
                <c:pt idx="740">
                  <c:v>3.952</c:v>
                </c:pt>
                <c:pt idx="741">
                  <c:v>3.9340000000000002</c:v>
                </c:pt>
                <c:pt idx="742">
                  <c:v>3.9649999999999999</c:v>
                </c:pt>
                <c:pt idx="743">
                  <c:v>3.9079999999999999</c:v>
                </c:pt>
                <c:pt idx="744">
                  <c:v>3.952</c:v>
                </c:pt>
                <c:pt idx="745">
                  <c:v>3.919</c:v>
                </c:pt>
                <c:pt idx="746">
                  <c:v>3.907</c:v>
                </c:pt>
                <c:pt idx="747">
                  <c:v>3.9009999999999998</c:v>
                </c:pt>
                <c:pt idx="748">
                  <c:v>3.9169999999999998</c:v>
                </c:pt>
                <c:pt idx="749">
                  <c:v>3.9039999999999999</c:v>
                </c:pt>
                <c:pt idx="750">
                  <c:v>3.9340000000000002</c:v>
                </c:pt>
                <c:pt idx="751">
                  <c:v>3.9159999999999999</c:v>
                </c:pt>
                <c:pt idx="752">
                  <c:v>3.9180000000000001</c:v>
                </c:pt>
                <c:pt idx="753">
                  <c:v>3.92</c:v>
                </c:pt>
                <c:pt idx="754">
                  <c:v>3.9319999999999999</c:v>
                </c:pt>
                <c:pt idx="755">
                  <c:v>3.9740000000000002</c:v>
                </c:pt>
                <c:pt idx="756">
                  <c:v>3.9279999999999999</c:v>
                </c:pt>
                <c:pt idx="757">
                  <c:v>3.92</c:v>
                </c:pt>
                <c:pt idx="758">
                  <c:v>3.931</c:v>
                </c:pt>
                <c:pt idx="759">
                  <c:v>3.9359999999999999</c:v>
                </c:pt>
                <c:pt idx="760">
                  <c:v>3.9470000000000001</c:v>
                </c:pt>
                <c:pt idx="761">
                  <c:v>3.92</c:v>
                </c:pt>
                <c:pt idx="762">
                  <c:v>3.94</c:v>
                </c:pt>
                <c:pt idx="763">
                  <c:v>3.9180000000000001</c:v>
                </c:pt>
                <c:pt idx="764">
                  <c:v>3.863</c:v>
                </c:pt>
                <c:pt idx="765">
                  <c:v>3.9209999999999998</c:v>
                </c:pt>
                <c:pt idx="766">
                  <c:v>3.9129999999999998</c:v>
                </c:pt>
                <c:pt idx="767">
                  <c:v>3.9140000000000001</c:v>
                </c:pt>
                <c:pt idx="768">
                  <c:v>3.8809999999999998</c:v>
                </c:pt>
                <c:pt idx="769">
                  <c:v>3.9020000000000001</c:v>
                </c:pt>
                <c:pt idx="770">
                  <c:v>3.91</c:v>
                </c:pt>
                <c:pt idx="771">
                  <c:v>3.867</c:v>
                </c:pt>
                <c:pt idx="772">
                  <c:v>3.8119999999999998</c:v>
                </c:pt>
                <c:pt idx="773">
                  <c:v>3.9039999999999999</c:v>
                </c:pt>
                <c:pt idx="774">
                  <c:v>3.9119999999999999</c:v>
                </c:pt>
                <c:pt idx="775">
                  <c:v>3.919</c:v>
                </c:pt>
                <c:pt idx="776">
                  <c:v>3.915</c:v>
                </c:pt>
                <c:pt idx="777">
                  <c:v>3.9540000000000002</c:v>
                </c:pt>
                <c:pt idx="778">
                  <c:v>3.9590000000000001</c:v>
                </c:pt>
                <c:pt idx="779">
                  <c:v>3.96</c:v>
                </c:pt>
                <c:pt idx="780">
                  <c:v>3.9239999999999999</c:v>
                </c:pt>
                <c:pt idx="781">
                  <c:v>3.8879999999999999</c:v>
                </c:pt>
                <c:pt idx="782">
                  <c:v>3.871</c:v>
                </c:pt>
                <c:pt idx="783">
                  <c:v>3.8849999999999998</c:v>
                </c:pt>
                <c:pt idx="784">
                  <c:v>3.8769999999999998</c:v>
                </c:pt>
                <c:pt idx="785">
                  <c:v>3.944</c:v>
                </c:pt>
                <c:pt idx="786">
                  <c:v>3.9220000000000002</c:v>
                </c:pt>
                <c:pt idx="787">
                  <c:v>3.9420000000000002</c:v>
                </c:pt>
                <c:pt idx="788">
                  <c:v>3.9249999999999998</c:v>
                </c:pt>
                <c:pt idx="789">
                  <c:v>3.9820000000000002</c:v>
                </c:pt>
                <c:pt idx="790">
                  <c:v>3.988</c:v>
                </c:pt>
                <c:pt idx="791">
                  <c:v>4.0350000000000001</c:v>
                </c:pt>
                <c:pt idx="792">
                  <c:v>4.04</c:v>
                </c:pt>
                <c:pt idx="793">
                  <c:v>4.0350000000000001</c:v>
                </c:pt>
                <c:pt idx="794">
                  <c:v>4.0250000000000004</c:v>
                </c:pt>
                <c:pt idx="795">
                  <c:v>4.0220000000000002</c:v>
                </c:pt>
                <c:pt idx="796">
                  <c:v>4.0170000000000003</c:v>
                </c:pt>
                <c:pt idx="797">
                  <c:v>4</c:v>
                </c:pt>
                <c:pt idx="798">
                  <c:v>4.0199999999999996</c:v>
                </c:pt>
                <c:pt idx="799">
                  <c:v>4.0540000000000003</c:v>
                </c:pt>
                <c:pt idx="800">
                  <c:v>4.0810000000000004</c:v>
                </c:pt>
                <c:pt idx="801">
                  <c:v>4.0839999999999996</c:v>
                </c:pt>
                <c:pt idx="802">
                  <c:v>4.08</c:v>
                </c:pt>
                <c:pt idx="803">
                  <c:v>4.0490000000000004</c:v>
                </c:pt>
                <c:pt idx="804">
                  <c:v>4.0549999999999997</c:v>
                </c:pt>
                <c:pt idx="805">
                  <c:v>4.1159999999999997</c:v>
                </c:pt>
                <c:pt idx="806">
                  <c:v>4.1550000000000002</c:v>
                </c:pt>
                <c:pt idx="807">
                  <c:v>4.1719999999999997</c:v>
                </c:pt>
                <c:pt idx="808">
                  <c:v>4.1100000000000003</c:v>
                </c:pt>
                <c:pt idx="809">
                  <c:v>4.1550000000000002</c:v>
                </c:pt>
                <c:pt idx="810">
                  <c:v>4.1760000000000002</c:v>
                </c:pt>
                <c:pt idx="811">
                  <c:v>4.1349999999999998</c:v>
                </c:pt>
                <c:pt idx="812">
                  <c:v>4.2080000000000002</c:v>
                </c:pt>
                <c:pt idx="813">
                  <c:v>4.1440000000000001</c:v>
                </c:pt>
                <c:pt idx="814">
                  <c:v>4.1740000000000004</c:v>
                </c:pt>
                <c:pt idx="815">
                  <c:v>4.1379999999999999</c:v>
                </c:pt>
                <c:pt idx="816">
                  <c:v>4.1790000000000003</c:v>
                </c:pt>
                <c:pt idx="817">
                  <c:v>4.1909999999999998</c:v>
                </c:pt>
                <c:pt idx="818">
                  <c:v>4.2220000000000004</c:v>
                </c:pt>
                <c:pt idx="819">
                  <c:v>4.1970000000000001</c:v>
                </c:pt>
                <c:pt idx="820">
                  <c:v>4.258</c:v>
                </c:pt>
                <c:pt idx="821">
                  <c:v>4.2430000000000003</c:v>
                </c:pt>
                <c:pt idx="822">
                  <c:v>4.2519999999999998</c:v>
                </c:pt>
                <c:pt idx="823">
                  <c:v>4.3029999999999999</c:v>
                </c:pt>
                <c:pt idx="824">
                  <c:v>4.2880000000000003</c:v>
                </c:pt>
                <c:pt idx="825">
                  <c:v>4.3109999999999999</c:v>
                </c:pt>
                <c:pt idx="826">
                  <c:v>4.5289999999999999</c:v>
                </c:pt>
                <c:pt idx="827">
                  <c:v>4.2670000000000003</c:v>
                </c:pt>
                <c:pt idx="828">
                  <c:v>4.423</c:v>
                </c:pt>
                <c:pt idx="829">
                  <c:v>4.532</c:v>
                </c:pt>
                <c:pt idx="830">
                  <c:v>4.5090000000000003</c:v>
                </c:pt>
                <c:pt idx="831">
                  <c:v>4.5199999999999996</c:v>
                </c:pt>
                <c:pt idx="832">
                  <c:v>4.5229999999999997</c:v>
                </c:pt>
                <c:pt idx="833">
                  <c:v>4.5</c:v>
                </c:pt>
                <c:pt idx="834">
                  <c:v>4.3639999999999999</c:v>
                </c:pt>
                <c:pt idx="835">
                  <c:v>4.4029999999999996</c:v>
                </c:pt>
                <c:pt idx="836">
                  <c:v>4.3129999999999997</c:v>
                </c:pt>
                <c:pt idx="837">
                  <c:v>4.319</c:v>
                </c:pt>
                <c:pt idx="838">
                  <c:v>4.4260000000000002</c:v>
                </c:pt>
                <c:pt idx="839">
                  <c:v>4.3440000000000003</c:v>
                </c:pt>
                <c:pt idx="840">
                  <c:v>4.4039999999999999</c:v>
                </c:pt>
                <c:pt idx="841">
                  <c:v>4.3339999999999996</c:v>
                </c:pt>
                <c:pt idx="842">
                  <c:v>4.3609999999999998</c:v>
                </c:pt>
                <c:pt idx="843">
                  <c:v>4.306</c:v>
                </c:pt>
                <c:pt idx="844">
                  <c:v>4.3250000000000002</c:v>
                </c:pt>
                <c:pt idx="845">
                  <c:v>4.298</c:v>
                </c:pt>
                <c:pt idx="846">
                  <c:v>4.3540000000000001</c:v>
                </c:pt>
                <c:pt idx="847">
                  <c:v>4.4770000000000003</c:v>
                </c:pt>
                <c:pt idx="848">
                  <c:v>4.4960000000000004</c:v>
                </c:pt>
                <c:pt idx="849">
                  <c:v>4.5149999999999997</c:v>
                </c:pt>
                <c:pt idx="850">
                  <c:v>4.4669999999999996</c:v>
                </c:pt>
                <c:pt idx="851">
                  <c:v>4.4569999999999999</c:v>
                </c:pt>
                <c:pt idx="852">
                  <c:v>4.4580000000000002</c:v>
                </c:pt>
                <c:pt idx="853">
                  <c:v>4.492</c:v>
                </c:pt>
                <c:pt idx="854">
                  <c:v>4.4630000000000001</c:v>
                </c:pt>
                <c:pt idx="855">
                  <c:v>4.4550000000000001</c:v>
                </c:pt>
                <c:pt idx="856">
                  <c:v>4.4560000000000004</c:v>
                </c:pt>
                <c:pt idx="857">
                  <c:v>4.444</c:v>
                </c:pt>
                <c:pt idx="858">
                  <c:v>4.3410000000000002</c:v>
                </c:pt>
                <c:pt idx="859">
                  <c:v>4.3540000000000001</c:v>
                </c:pt>
                <c:pt idx="860">
                  <c:v>4.3460000000000001</c:v>
                </c:pt>
                <c:pt idx="861">
                  <c:v>4.4370000000000003</c:v>
                </c:pt>
                <c:pt idx="862">
                  <c:v>4.4379999999999997</c:v>
                </c:pt>
                <c:pt idx="863">
                  <c:v>4.4400000000000004</c:v>
                </c:pt>
                <c:pt idx="864">
                  <c:v>4.4429999999999996</c:v>
                </c:pt>
                <c:pt idx="865">
                  <c:v>4.4379999999999997</c:v>
                </c:pt>
                <c:pt idx="866">
                  <c:v>4.58</c:v>
                </c:pt>
                <c:pt idx="867">
                  <c:v>4.5990000000000002</c:v>
                </c:pt>
                <c:pt idx="868">
                  <c:v>4.4480000000000004</c:v>
                </c:pt>
                <c:pt idx="869">
                  <c:v>4.4509999999999996</c:v>
                </c:pt>
                <c:pt idx="870">
                  <c:v>4.5060000000000002</c:v>
                </c:pt>
                <c:pt idx="871">
                  <c:v>4.4729999999999999</c:v>
                </c:pt>
                <c:pt idx="872">
                  <c:v>4.4740000000000002</c:v>
                </c:pt>
                <c:pt idx="873">
                  <c:v>4.4569999999999999</c:v>
                </c:pt>
                <c:pt idx="874">
                  <c:v>4.47</c:v>
                </c:pt>
                <c:pt idx="875">
                  <c:v>4.4710000000000001</c:v>
                </c:pt>
                <c:pt idx="876">
                  <c:v>4.4720000000000004</c:v>
                </c:pt>
                <c:pt idx="877">
                  <c:v>4.4379999999999997</c:v>
                </c:pt>
                <c:pt idx="878">
                  <c:v>4.5119999999999996</c:v>
                </c:pt>
                <c:pt idx="879">
                  <c:v>4.5220000000000002</c:v>
                </c:pt>
                <c:pt idx="880">
                  <c:v>4.6539999999999999</c:v>
                </c:pt>
                <c:pt idx="881">
                  <c:v>4.7270000000000003</c:v>
                </c:pt>
                <c:pt idx="882">
                  <c:v>4.7279999999999998</c:v>
                </c:pt>
                <c:pt idx="883">
                  <c:v>4.7309999999999999</c:v>
                </c:pt>
                <c:pt idx="884">
                  <c:v>4.75</c:v>
                </c:pt>
                <c:pt idx="885">
                  <c:v>4.8360000000000003</c:v>
                </c:pt>
                <c:pt idx="886">
                  <c:v>4.8179999999999996</c:v>
                </c:pt>
                <c:pt idx="887">
                  <c:v>4.8220000000000001</c:v>
                </c:pt>
                <c:pt idx="888">
                  <c:v>4.9210000000000003</c:v>
                </c:pt>
                <c:pt idx="889">
                  <c:v>4.9580000000000002</c:v>
                </c:pt>
                <c:pt idx="890">
                  <c:v>4.968</c:v>
                </c:pt>
                <c:pt idx="891">
                  <c:v>4.9960000000000004</c:v>
                </c:pt>
                <c:pt idx="892">
                  <c:v>4.9969999999999999</c:v>
                </c:pt>
                <c:pt idx="893">
                  <c:v>5.0359999999999996</c:v>
                </c:pt>
                <c:pt idx="894">
                  <c:v>5.15</c:v>
                </c:pt>
                <c:pt idx="895">
                  <c:v>5.1790000000000003</c:v>
                </c:pt>
                <c:pt idx="896">
                  <c:v>5.1870000000000003</c:v>
                </c:pt>
                <c:pt idx="897">
                  <c:v>5.2590000000000003</c:v>
                </c:pt>
                <c:pt idx="898">
                  <c:v>5.2160000000000002</c:v>
                </c:pt>
                <c:pt idx="899">
                  <c:v>5.26</c:v>
                </c:pt>
                <c:pt idx="900">
                  <c:v>5.2789999999999999</c:v>
                </c:pt>
                <c:pt idx="901">
                  <c:v>5.4089999999999998</c:v>
                </c:pt>
                <c:pt idx="902">
                  <c:v>5.41</c:v>
                </c:pt>
                <c:pt idx="903">
                  <c:v>5.41</c:v>
                </c:pt>
                <c:pt idx="904">
                  <c:v>5.3739999999999997</c:v>
                </c:pt>
                <c:pt idx="905">
                  <c:v>5.375</c:v>
                </c:pt>
                <c:pt idx="906">
                  <c:v>5.4409999999999998</c:v>
                </c:pt>
                <c:pt idx="907">
                  <c:v>5.4909999999999997</c:v>
                </c:pt>
                <c:pt idx="908">
                  <c:v>5.46</c:v>
                </c:pt>
                <c:pt idx="909">
                  <c:v>5.5430000000000001</c:v>
                </c:pt>
                <c:pt idx="910">
                  <c:v>5.5439999999999996</c:v>
                </c:pt>
                <c:pt idx="911">
                  <c:v>5.5460000000000003</c:v>
                </c:pt>
                <c:pt idx="912">
                  <c:v>5.5720000000000001</c:v>
                </c:pt>
                <c:pt idx="913">
                  <c:v>5.5910000000000002</c:v>
                </c:pt>
                <c:pt idx="914">
                  <c:v>5.5709999999999997</c:v>
                </c:pt>
                <c:pt idx="915">
                  <c:v>5.6</c:v>
                </c:pt>
                <c:pt idx="916">
                  <c:v>5.6710000000000003</c:v>
                </c:pt>
                <c:pt idx="917">
                  <c:v>5.69</c:v>
                </c:pt>
                <c:pt idx="918">
                  <c:v>5.6680000000000001</c:v>
                </c:pt>
                <c:pt idx="919">
                  <c:v>5.6760000000000002</c:v>
                </c:pt>
                <c:pt idx="920">
                  <c:v>5.7030000000000003</c:v>
                </c:pt>
                <c:pt idx="921">
                  <c:v>5.7169999999999996</c:v>
                </c:pt>
                <c:pt idx="922">
                  <c:v>5.766</c:v>
                </c:pt>
                <c:pt idx="923">
                  <c:v>5.8550000000000004</c:v>
                </c:pt>
                <c:pt idx="924">
                  <c:v>5.9039999999999999</c:v>
                </c:pt>
                <c:pt idx="925">
                  <c:v>5.891</c:v>
                </c:pt>
                <c:pt idx="926">
                  <c:v>5.8710000000000004</c:v>
                </c:pt>
                <c:pt idx="927">
                  <c:v>5.8879999999999999</c:v>
                </c:pt>
                <c:pt idx="928">
                  <c:v>5.8520000000000003</c:v>
                </c:pt>
                <c:pt idx="929">
                  <c:v>5.8159999999999998</c:v>
                </c:pt>
                <c:pt idx="930">
                  <c:v>5.9089999999999998</c:v>
                </c:pt>
                <c:pt idx="931">
                  <c:v>5.9649999999999999</c:v>
                </c:pt>
                <c:pt idx="932">
                  <c:v>5.9740000000000002</c:v>
                </c:pt>
                <c:pt idx="933">
                  <c:v>5.98</c:v>
                </c:pt>
                <c:pt idx="934">
                  <c:v>6.0049999999999999</c:v>
                </c:pt>
                <c:pt idx="935">
                  <c:v>6.1280000000000001</c:v>
                </c:pt>
                <c:pt idx="936">
                  <c:v>6.1689999999999996</c:v>
                </c:pt>
                <c:pt idx="937">
                  <c:v>6.0869999999999997</c:v>
                </c:pt>
                <c:pt idx="938">
                  <c:v>6.1059999999999999</c:v>
                </c:pt>
                <c:pt idx="939">
                  <c:v>6.2370000000000001</c:v>
                </c:pt>
                <c:pt idx="940">
                  <c:v>6.2089999999999996</c:v>
                </c:pt>
                <c:pt idx="941">
                  <c:v>6.194</c:v>
                </c:pt>
                <c:pt idx="942">
                  <c:v>6.3220000000000001</c:v>
                </c:pt>
                <c:pt idx="943">
                  <c:v>6.1550000000000002</c:v>
                </c:pt>
                <c:pt idx="944">
                  <c:v>6.101</c:v>
                </c:pt>
                <c:pt idx="945">
                  <c:v>6.11</c:v>
                </c:pt>
                <c:pt idx="946">
                  <c:v>6.0739999999999998</c:v>
                </c:pt>
                <c:pt idx="947">
                  <c:v>6.0469999999999997</c:v>
                </c:pt>
                <c:pt idx="948">
                  <c:v>6.0890000000000004</c:v>
                </c:pt>
                <c:pt idx="949">
                  <c:v>5.944</c:v>
                </c:pt>
                <c:pt idx="950">
                  <c:v>5.9249999999999998</c:v>
                </c:pt>
                <c:pt idx="951">
                  <c:v>5.9710000000000001</c:v>
                </c:pt>
                <c:pt idx="952">
                  <c:v>5.9790000000000001</c:v>
                </c:pt>
                <c:pt idx="953">
                  <c:v>5.9580000000000002</c:v>
                </c:pt>
                <c:pt idx="954">
                  <c:v>5.9640000000000004</c:v>
                </c:pt>
                <c:pt idx="955">
                  <c:v>5.968</c:v>
                </c:pt>
                <c:pt idx="956">
                  <c:v>5.9729999999999999</c:v>
                </c:pt>
                <c:pt idx="957">
                  <c:v>5.9720000000000004</c:v>
                </c:pt>
                <c:pt idx="958">
                  <c:v>5.9660000000000002</c:v>
                </c:pt>
                <c:pt idx="959">
                  <c:v>5.9660000000000002</c:v>
                </c:pt>
                <c:pt idx="960">
                  <c:v>5.9370000000000003</c:v>
                </c:pt>
                <c:pt idx="961">
                  <c:v>5.9</c:v>
                </c:pt>
                <c:pt idx="962">
                  <c:v>5.9</c:v>
                </c:pt>
                <c:pt idx="963">
                  <c:v>5.6959999999999997</c:v>
                </c:pt>
                <c:pt idx="964">
                  <c:v>5.6790000000000003</c:v>
                </c:pt>
                <c:pt idx="965">
                  <c:v>5.625</c:v>
                </c:pt>
                <c:pt idx="966">
                  <c:v>5.5830000000000002</c:v>
                </c:pt>
                <c:pt idx="967">
                  <c:v>5.5510000000000002</c:v>
                </c:pt>
                <c:pt idx="968">
                  <c:v>5.5629999999999997</c:v>
                </c:pt>
                <c:pt idx="969">
                  <c:v>5.4379999999999997</c:v>
                </c:pt>
                <c:pt idx="970">
                  <c:v>5.5140000000000002</c:v>
                </c:pt>
                <c:pt idx="971">
                  <c:v>5.4980000000000002</c:v>
                </c:pt>
                <c:pt idx="972">
                  <c:v>5.4379999999999997</c:v>
                </c:pt>
                <c:pt idx="973">
                  <c:v>5.4189999999999996</c:v>
                </c:pt>
                <c:pt idx="974">
                  <c:v>5.4109999999999996</c:v>
                </c:pt>
                <c:pt idx="975">
                  <c:v>5.4020000000000001</c:v>
                </c:pt>
                <c:pt idx="976">
                  <c:v>5.383</c:v>
                </c:pt>
                <c:pt idx="977">
                  <c:v>5.3739999999999997</c:v>
                </c:pt>
                <c:pt idx="978">
                  <c:v>5.4059999999999997</c:v>
                </c:pt>
                <c:pt idx="979">
                  <c:v>5.359</c:v>
                </c:pt>
                <c:pt idx="980">
                  <c:v>5.3339999999999996</c:v>
                </c:pt>
                <c:pt idx="981">
                  <c:v>5.3620000000000001</c:v>
                </c:pt>
                <c:pt idx="982">
                  <c:v>5.3520000000000003</c:v>
                </c:pt>
                <c:pt idx="983">
                  <c:v>5.3559999999999999</c:v>
                </c:pt>
                <c:pt idx="984">
                  <c:v>5.3810000000000002</c:v>
                </c:pt>
                <c:pt idx="985">
                  <c:v>5.383</c:v>
                </c:pt>
                <c:pt idx="986">
                  <c:v>5.36</c:v>
                </c:pt>
                <c:pt idx="987">
                  <c:v>5.36</c:v>
                </c:pt>
                <c:pt idx="988">
                  <c:v>5.3339999999999996</c:v>
                </c:pt>
                <c:pt idx="989">
                  <c:v>5.266</c:v>
                </c:pt>
                <c:pt idx="990">
                  <c:v>5.2750000000000004</c:v>
                </c:pt>
                <c:pt idx="991">
                  <c:v>5.2649999999999997</c:v>
                </c:pt>
                <c:pt idx="992">
                  <c:v>5.3319999999999999</c:v>
                </c:pt>
                <c:pt idx="993">
                  <c:v>5.3319999999999999</c:v>
                </c:pt>
                <c:pt idx="994">
                  <c:v>5.3289999999999997</c:v>
                </c:pt>
                <c:pt idx="995">
                  <c:v>5.3209999999999997</c:v>
                </c:pt>
                <c:pt idx="996">
                  <c:v>5.3579999999999997</c:v>
                </c:pt>
                <c:pt idx="997">
                  <c:v>5.3940000000000001</c:v>
                </c:pt>
                <c:pt idx="998">
                  <c:v>5.3769999999999998</c:v>
                </c:pt>
                <c:pt idx="999">
                  <c:v>5.3949999999999996</c:v>
                </c:pt>
                <c:pt idx="1000">
                  <c:v>5.3970000000000002</c:v>
                </c:pt>
                <c:pt idx="1001">
                  <c:v>5.4320000000000004</c:v>
                </c:pt>
                <c:pt idx="1002">
                  <c:v>5.5289999999999999</c:v>
                </c:pt>
                <c:pt idx="1003">
                  <c:v>5.5709999999999997</c:v>
                </c:pt>
                <c:pt idx="1004">
                  <c:v>5.6230000000000002</c:v>
                </c:pt>
                <c:pt idx="1005">
                  <c:v>5.7460000000000004</c:v>
                </c:pt>
                <c:pt idx="1006">
                  <c:v>5.7279999999999998</c:v>
                </c:pt>
                <c:pt idx="1007">
                  <c:v>5.8250000000000002</c:v>
                </c:pt>
                <c:pt idx="1008">
                  <c:v>5.9130000000000003</c:v>
                </c:pt>
                <c:pt idx="1009">
                  <c:v>6.0179999999999998</c:v>
                </c:pt>
                <c:pt idx="1010">
                  <c:v>6.1260000000000003</c:v>
                </c:pt>
                <c:pt idx="1011">
                  <c:v>6.1210000000000004</c:v>
                </c:pt>
                <c:pt idx="1012">
                  <c:v>6.1260000000000003</c:v>
                </c:pt>
                <c:pt idx="1013">
                  <c:v>6.1239999999999997</c:v>
                </c:pt>
                <c:pt idx="1014">
                  <c:v>6.1189999999999998</c:v>
                </c:pt>
                <c:pt idx="1015">
                  <c:v>6.1360000000000001</c:v>
                </c:pt>
                <c:pt idx="1016">
                  <c:v>6.093</c:v>
                </c:pt>
                <c:pt idx="1017">
                  <c:v>5.9880000000000004</c:v>
                </c:pt>
                <c:pt idx="1018">
                  <c:v>6.0060000000000002</c:v>
                </c:pt>
                <c:pt idx="1019">
                  <c:v>5.8330000000000002</c:v>
                </c:pt>
                <c:pt idx="1020">
                  <c:v>5.7809999999999997</c:v>
                </c:pt>
                <c:pt idx="1021">
                  <c:v>5.734</c:v>
                </c:pt>
                <c:pt idx="1022">
                  <c:v>5.6879999999999997</c:v>
                </c:pt>
                <c:pt idx="1023">
                  <c:v>5.774</c:v>
                </c:pt>
                <c:pt idx="1024">
                  <c:v>5.7409999999999997</c:v>
                </c:pt>
                <c:pt idx="1025">
                  <c:v>5.7839999999999998</c:v>
                </c:pt>
                <c:pt idx="1026">
                  <c:v>5.742</c:v>
                </c:pt>
                <c:pt idx="1027">
                  <c:v>5.7510000000000003</c:v>
                </c:pt>
                <c:pt idx="1028">
                  <c:v>5.8129999999999997</c:v>
                </c:pt>
                <c:pt idx="1029">
                  <c:v>5.7779999999999996</c:v>
                </c:pt>
                <c:pt idx="1030">
                  <c:v>5.8470000000000004</c:v>
                </c:pt>
                <c:pt idx="1031">
                  <c:v>5.835</c:v>
                </c:pt>
                <c:pt idx="1032">
                  <c:v>5.827</c:v>
                </c:pt>
                <c:pt idx="1033">
                  <c:v>5.851</c:v>
                </c:pt>
                <c:pt idx="1034">
                  <c:v>5.8460000000000001</c:v>
                </c:pt>
                <c:pt idx="1035">
                  <c:v>5.8220000000000001</c:v>
                </c:pt>
                <c:pt idx="1036">
                  <c:v>5.82</c:v>
                </c:pt>
                <c:pt idx="1037">
                  <c:v>5.8220000000000001</c:v>
                </c:pt>
                <c:pt idx="1038">
                  <c:v>5.8789999999999996</c:v>
                </c:pt>
                <c:pt idx="1039">
                  <c:v>5.8559999999999999</c:v>
                </c:pt>
                <c:pt idx="1040">
                  <c:v>5.9130000000000003</c:v>
                </c:pt>
                <c:pt idx="1041">
                  <c:v>5.5940000000000003</c:v>
                </c:pt>
                <c:pt idx="1042">
                  <c:v>5.4729999999999999</c:v>
                </c:pt>
                <c:pt idx="1043">
                  <c:v>5.4349999999999996</c:v>
                </c:pt>
                <c:pt idx="1044">
                  <c:v>5.431</c:v>
                </c:pt>
                <c:pt idx="1045">
                  <c:v>5.431</c:v>
                </c:pt>
                <c:pt idx="1046">
                  <c:v>5.4429999999999996</c:v>
                </c:pt>
                <c:pt idx="1047">
                  <c:v>5.4219999999999997</c:v>
                </c:pt>
                <c:pt idx="1048">
                  <c:v>5.4960000000000004</c:v>
                </c:pt>
                <c:pt idx="1049">
                  <c:v>5.4660000000000002</c:v>
                </c:pt>
                <c:pt idx="1050">
                  <c:v>5.6769999999999996</c:v>
                </c:pt>
                <c:pt idx="1051">
                  <c:v>5.6020000000000003</c:v>
                </c:pt>
                <c:pt idx="1052">
                  <c:v>5.6210000000000004</c:v>
                </c:pt>
                <c:pt idx="1053">
                  <c:v>5.5869999999999997</c:v>
                </c:pt>
                <c:pt idx="1054">
                  <c:v>5.633</c:v>
                </c:pt>
                <c:pt idx="1055">
                  <c:v>5.6230000000000002</c:v>
                </c:pt>
                <c:pt idx="1056">
                  <c:v>5.6150000000000002</c:v>
                </c:pt>
                <c:pt idx="1057">
                  <c:v>5.5179999999999998</c:v>
                </c:pt>
                <c:pt idx="1058">
                  <c:v>5.5229999999999997</c:v>
                </c:pt>
                <c:pt idx="1059">
                  <c:v>5.5279999999999996</c:v>
                </c:pt>
                <c:pt idx="1060">
                  <c:v>5.5860000000000003</c:v>
                </c:pt>
                <c:pt idx="1061">
                  <c:v>5.3659999999999997</c:v>
                </c:pt>
                <c:pt idx="1062">
                  <c:v>5.3959999999999999</c:v>
                </c:pt>
                <c:pt idx="1063">
                  <c:v>5.3929999999999998</c:v>
                </c:pt>
                <c:pt idx="1064">
                  <c:v>5.3849999999999998</c:v>
                </c:pt>
                <c:pt idx="1065">
                  <c:v>5.391</c:v>
                </c:pt>
                <c:pt idx="1066">
                  <c:v>5.3410000000000002</c:v>
                </c:pt>
                <c:pt idx="1067">
                  <c:v>5.375</c:v>
                </c:pt>
                <c:pt idx="1068">
                  <c:v>5.3739999999999997</c:v>
                </c:pt>
                <c:pt idx="1069">
                  <c:v>5.3410000000000002</c:v>
                </c:pt>
                <c:pt idx="1070">
                  <c:v>5.2990000000000004</c:v>
                </c:pt>
                <c:pt idx="1071">
                  <c:v>5.258</c:v>
                </c:pt>
                <c:pt idx="1072">
                  <c:v>5.2640000000000002</c:v>
                </c:pt>
                <c:pt idx="1073">
                  <c:v>5.2370000000000001</c:v>
                </c:pt>
                <c:pt idx="1074">
                  <c:v>5.21</c:v>
                </c:pt>
                <c:pt idx="1075">
                  <c:v>5.1769999999999996</c:v>
                </c:pt>
                <c:pt idx="1076">
                  <c:v>5.1109999999999998</c:v>
                </c:pt>
                <c:pt idx="1077">
                  <c:v>5.1310000000000002</c:v>
                </c:pt>
                <c:pt idx="1078">
                  <c:v>5.0549999999999997</c:v>
                </c:pt>
                <c:pt idx="1079">
                  <c:v>4.9969999999999999</c:v>
                </c:pt>
                <c:pt idx="1080">
                  <c:v>5</c:v>
                </c:pt>
                <c:pt idx="1081">
                  <c:v>5</c:v>
                </c:pt>
                <c:pt idx="1082">
                  <c:v>4.9989999999999997</c:v>
                </c:pt>
                <c:pt idx="1083">
                  <c:v>5.0220000000000002</c:v>
                </c:pt>
                <c:pt idx="1084">
                  <c:v>5.0430000000000001</c:v>
                </c:pt>
                <c:pt idx="1085">
                  <c:v>5.0830000000000002</c:v>
                </c:pt>
                <c:pt idx="1086">
                  <c:v>5.0810000000000004</c:v>
                </c:pt>
                <c:pt idx="1087">
                  <c:v>5.0810000000000004</c:v>
                </c:pt>
                <c:pt idx="1088">
                  <c:v>5.0199999999999996</c:v>
                </c:pt>
                <c:pt idx="1089">
                  <c:v>4.875</c:v>
                </c:pt>
                <c:pt idx="1090">
                  <c:v>4.7939999999999996</c:v>
                </c:pt>
                <c:pt idx="1091">
                  <c:v>4.7789999999999999</c:v>
                </c:pt>
                <c:pt idx="1092">
                  <c:v>4.7779999999999996</c:v>
                </c:pt>
                <c:pt idx="1093">
                  <c:v>4.7789999999999999</c:v>
                </c:pt>
                <c:pt idx="1094">
                  <c:v>4.7729999999999997</c:v>
                </c:pt>
                <c:pt idx="1095">
                  <c:v>4.774</c:v>
                </c:pt>
                <c:pt idx="1096">
                  <c:v>4.7469999999999999</c:v>
                </c:pt>
                <c:pt idx="1097">
                  <c:v>4.71</c:v>
                </c:pt>
                <c:pt idx="1098">
                  <c:v>4.7080000000000002</c:v>
                </c:pt>
                <c:pt idx="1099">
                  <c:v>4.7039999999999997</c:v>
                </c:pt>
                <c:pt idx="1100">
                  <c:v>4.6879999999999997</c:v>
                </c:pt>
                <c:pt idx="1101">
                  <c:v>4.6719999999999997</c:v>
                </c:pt>
                <c:pt idx="1102">
                  <c:v>4.6689999999999996</c:v>
                </c:pt>
                <c:pt idx="1103">
                  <c:v>4.6669999999999998</c:v>
                </c:pt>
                <c:pt idx="1104">
                  <c:v>4.6669999999999998</c:v>
                </c:pt>
                <c:pt idx="1105">
                  <c:v>4.6669999999999998</c:v>
                </c:pt>
                <c:pt idx="1106">
                  <c:v>4.6639999999999997</c:v>
                </c:pt>
                <c:pt idx="1107">
                  <c:v>4.6740000000000004</c:v>
                </c:pt>
                <c:pt idx="1108">
                  <c:v>4.6539999999999999</c:v>
                </c:pt>
                <c:pt idx="1109">
                  <c:v>4.6230000000000002</c:v>
                </c:pt>
                <c:pt idx="1110">
                  <c:v>4.6509999999999998</c:v>
                </c:pt>
                <c:pt idx="1111">
                  <c:v>4.6130000000000004</c:v>
                </c:pt>
                <c:pt idx="1112">
                  <c:v>4.657</c:v>
                </c:pt>
                <c:pt idx="1113">
                  <c:v>4.6710000000000003</c:v>
                </c:pt>
                <c:pt idx="1114">
                  <c:v>4.6120000000000001</c:v>
                </c:pt>
                <c:pt idx="1115">
                  <c:v>4.609</c:v>
                </c:pt>
                <c:pt idx="1116">
                  <c:v>4.6100000000000003</c:v>
                </c:pt>
                <c:pt idx="1117">
                  <c:v>4.5389999999999997</c:v>
                </c:pt>
                <c:pt idx="1118">
                  <c:v>4.5279999999999996</c:v>
                </c:pt>
                <c:pt idx="1119">
                  <c:v>4.5170000000000003</c:v>
                </c:pt>
                <c:pt idx="1120">
                  <c:v>4.5090000000000003</c:v>
                </c:pt>
                <c:pt idx="1121">
                  <c:v>4.4870000000000001</c:v>
                </c:pt>
                <c:pt idx="1122">
                  <c:v>4.4829999999999997</c:v>
                </c:pt>
                <c:pt idx="1123">
                  <c:v>4.5250000000000004</c:v>
                </c:pt>
                <c:pt idx="1124">
                  <c:v>4.5250000000000004</c:v>
                </c:pt>
                <c:pt idx="1125">
                  <c:v>4.5970000000000004</c:v>
                </c:pt>
                <c:pt idx="1126">
                  <c:v>4.593</c:v>
                </c:pt>
                <c:pt idx="1127">
                  <c:v>4.633</c:v>
                </c:pt>
                <c:pt idx="1128">
                  <c:v>4.585</c:v>
                </c:pt>
                <c:pt idx="1129">
                  <c:v>4.601</c:v>
                </c:pt>
                <c:pt idx="1130">
                  <c:v>4.585</c:v>
                </c:pt>
                <c:pt idx="1131">
                  <c:v>4.6539999999999999</c:v>
                </c:pt>
                <c:pt idx="1132">
                  <c:v>4.6029999999999998</c:v>
                </c:pt>
                <c:pt idx="1133">
                  <c:v>4.7160000000000002</c:v>
                </c:pt>
                <c:pt idx="1134">
                  <c:v>4.7160000000000002</c:v>
                </c:pt>
                <c:pt idx="1135">
                  <c:v>4.7229999999999999</c:v>
                </c:pt>
                <c:pt idx="1136">
                  <c:v>4.7729999999999997</c:v>
                </c:pt>
                <c:pt idx="1137">
                  <c:v>4.782</c:v>
                </c:pt>
                <c:pt idx="1138">
                  <c:v>4.774</c:v>
                </c:pt>
                <c:pt idx="1139">
                  <c:v>4.7880000000000003</c:v>
                </c:pt>
                <c:pt idx="1140">
                  <c:v>4.7939999999999996</c:v>
                </c:pt>
                <c:pt idx="1141">
                  <c:v>4.7649999999999997</c:v>
                </c:pt>
                <c:pt idx="1142">
                  <c:v>4.7619999999999996</c:v>
                </c:pt>
                <c:pt idx="1143">
                  <c:v>4.7729999999999997</c:v>
                </c:pt>
                <c:pt idx="1144">
                  <c:v>4.7729999999999997</c:v>
                </c:pt>
                <c:pt idx="1145">
                  <c:v>4.8170000000000002</c:v>
                </c:pt>
                <c:pt idx="1146">
                  <c:v>4.8719999999999999</c:v>
                </c:pt>
                <c:pt idx="1147">
                  <c:v>4.8849999999999998</c:v>
                </c:pt>
                <c:pt idx="1148">
                  <c:v>4.8010000000000002</c:v>
                </c:pt>
                <c:pt idx="1149">
                  <c:v>4.8390000000000004</c:v>
                </c:pt>
                <c:pt idx="1150">
                  <c:v>4.8099999999999996</c:v>
                </c:pt>
                <c:pt idx="1151">
                  <c:v>4.8079999999999998</c:v>
                </c:pt>
                <c:pt idx="1152">
                  <c:v>4.8090000000000002</c:v>
                </c:pt>
                <c:pt idx="1153">
                  <c:v>4.8</c:v>
                </c:pt>
                <c:pt idx="1154">
                  <c:v>4.798</c:v>
                </c:pt>
                <c:pt idx="1155">
                  <c:v>4.7460000000000004</c:v>
                </c:pt>
                <c:pt idx="1156">
                  <c:v>4.7380000000000004</c:v>
                </c:pt>
                <c:pt idx="1157">
                  <c:v>4.6890000000000001</c:v>
                </c:pt>
                <c:pt idx="1158">
                  <c:v>4.76</c:v>
                </c:pt>
                <c:pt idx="1159">
                  <c:v>4.7690000000000001</c:v>
                </c:pt>
                <c:pt idx="1160">
                  <c:v>4.835</c:v>
                </c:pt>
                <c:pt idx="1161">
                  <c:v>4.8369999999999997</c:v>
                </c:pt>
                <c:pt idx="1162">
                  <c:v>4.8449999999999998</c:v>
                </c:pt>
                <c:pt idx="1163">
                  <c:v>4.8550000000000004</c:v>
                </c:pt>
                <c:pt idx="1164">
                  <c:v>4.8860000000000001</c:v>
                </c:pt>
                <c:pt idx="1165">
                  <c:v>4.8819999999999997</c:v>
                </c:pt>
                <c:pt idx="1166">
                  <c:v>4.8319999999999999</c:v>
                </c:pt>
                <c:pt idx="1167">
                  <c:v>4.7720000000000002</c:v>
                </c:pt>
                <c:pt idx="1168">
                  <c:v>4.84</c:v>
                </c:pt>
                <c:pt idx="1169">
                  <c:v>4.9059999999999997</c:v>
                </c:pt>
                <c:pt idx="1170">
                  <c:v>4.9180000000000001</c:v>
                </c:pt>
                <c:pt idx="1171">
                  <c:v>5.0410000000000004</c:v>
                </c:pt>
                <c:pt idx="1172">
                  <c:v>5.1660000000000004</c:v>
                </c:pt>
                <c:pt idx="1173">
                  <c:v>5.0960000000000001</c:v>
                </c:pt>
                <c:pt idx="1174">
                  <c:v>5.024</c:v>
                </c:pt>
                <c:pt idx="1175">
                  <c:v>4.9989999999999997</c:v>
                </c:pt>
                <c:pt idx="1176">
                  <c:v>5.0739999999999998</c:v>
                </c:pt>
                <c:pt idx="1177">
                  <c:v>5.0650000000000004</c:v>
                </c:pt>
                <c:pt idx="1178">
                  <c:v>5.1470000000000002</c:v>
                </c:pt>
                <c:pt idx="1179">
                  <c:v>5.117</c:v>
                </c:pt>
                <c:pt idx="1180">
                  <c:v>5.1609999999999996</c:v>
                </c:pt>
                <c:pt idx="1181">
                  <c:v>5.0839999999999996</c:v>
                </c:pt>
                <c:pt idx="1182">
                  <c:v>4.9939999999999998</c:v>
                </c:pt>
                <c:pt idx="1183">
                  <c:v>5.1529999999999996</c:v>
                </c:pt>
                <c:pt idx="1184">
                  <c:v>5.1589999999999998</c:v>
                </c:pt>
                <c:pt idx="1185">
                  <c:v>5.1310000000000002</c:v>
                </c:pt>
                <c:pt idx="1186">
                  <c:v>5.2089999999999996</c:v>
                </c:pt>
                <c:pt idx="1187">
                  <c:v>5.2089999999999996</c:v>
                </c:pt>
                <c:pt idx="1188">
                  <c:v>5.492</c:v>
                </c:pt>
                <c:pt idx="1189">
                  <c:v>5.4880000000000004</c:v>
                </c:pt>
                <c:pt idx="1190">
                  <c:v>5.4880000000000004</c:v>
                </c:pt>
                <c:pt idx="1191">
                  <c:v>5.5570000000000004</c:v>
                </c:pt>
                <c:pt idx="1192">
                  <c:v>5.617</c:v>
                </c:pt>
                <c:pt idx="1193">
                  <c:v>5.617</c:v>
                </c:pt>
                <c:pt idx="1194">
                  <c:v>5.6289999999999996</c:v>
                </c:pt>
                <c:pt idx="1195">
                  <c:v>5.6360000000000001</c:v>
                </c:pt>
                <c:pt idx="1196">
                  <c:v>5.9359999999999999</c:v>
                </c:pt>
                <c:pt idx="1197">
                  <c:v>6.1820000000000004</c:v>
                </c:pt>
                <c:pt idx="1198">
                  <c:v>6.24</c:v>
                </c:pt>
                <c:pt idx="1199">
                  <c:v>5.8380000000000001</c:v>
                </c:pt>
                <c:pt idx="1200">
                  <c:v>5.9</c:v>
                </c:pt>
                <c:pt idx="1201">
                  <c:v>5.9169999999999998</c:v>
                </c:pt>
                <c:pt idx="1202">
                  <c:v>5.9589999999999996</c:v>
                </c:pt>
                <c:pt idx="1203">
                  <c:v>5.98</c:v>
                </c:pt>
                <c:pt idx="1204">
                  <c:v>5.9630000000000001</c:v>
                </c:pt>
                <c:pt idx="1205">
                  <c:v>5.9539999999999997</c:v>
                </c:pt>
                <c:pt idx="1206">
                  <c:v>5.9269999999999996</c:v>
                </c:pt>
                <c:pt idx="1207">
                  <c:v>6.202</c:v>
                </c:pt>
                <c:pt idx="1208">
                  <c:v>6.2270000000000003</c:v>
                </c:pt>
                <c:pt idx="1209">
                  <c:v>6.2039999999999997</c:v>
                </c:pt>
                <c:pt idx="1210">
                  <c:v>6.1609999999999996</c:v>
                </c:pt>
                <c:pt idx="1211">
                  <c:v>5.4790000000000001</c:v>
                </c:pt>
                <c:pt idx="1212">
                  <c:v>5.3150000000000004</c:v>
                </c:pt>
                <c:pt idx="1213">
                  <c:v>5.0940000000000003</c:v>
                </c:pt>
                <c:pt idx="1214">
                  <c:v>4.9450000000000003</c:v>
                </c:pt>
                <c:pt idx="1215">
                  <c:v>4.8719999999999999</c:v>
                </c:pt>
                <c:pt idx="1216">
                  <c:v>4.7880000000000003</c:v>
                </c:pt>
                <c:pt idx="1217">
                  <c:v>4.7450000000000001</c:v>
                </c:pt>
                <c:pt idx="1218">
                  <c:v>4.7729999999999997</c:v>
                </c:pt>
                <c:pt idx="1219">
                  <c:v>4.7830000000000004</c:v>
                </c:pt>
                <c:pt idx="1220">
                  <c:v>4.7839999999999998</c:v>
                </c:pt>
                <c:pt idx="1221">
                  <c:v>4.6289999999999996</c:v>
                </c:pt>
                <c:pt idx="1222">
                  <c:v>4.6059999999999999</c:v>
                </c:pt>
                <c:pt idx="1223">
                  <c:v>4.6210000000000004</c:v>
                </c:pt>
                <c:pt idx="1224">
                  <c:v>4.625</c:v>
                </c:pt>
                <c:pt idx="1225">
                  <c:v>4.6139999999999999</c:v>
                </c:pt>
                <c:pt idx="1226">
                  <c:v>4.6550000000000002</c:v>
                </c:pt>
                <c:pt idx="1227">
                  <c:v>4.6710000000000003</c:v>
                </c:pt>
                <c:pt idx="1228">
                  <c:v>4.6589999999999998</c:v>
                </c:pt>
                <c:pt idx="1229">
                  <c:v>4.6219999999999999</c:v>
                </c:pt>
                <c:pt idx="1230">
                  <c:v>4.6760000000000002</c:v>
                </c:pt>
                <c:pt idx="1231">
                  <c:v>4.6890000000000001</c:v>
                </c:pt>
                <c:pt idx="1232">
                  <c:v>4.68</c:v>
                </c:pt>
                <c:pt idx="1233">
                  <c:v>4.665</c:v>
                </c:pt>
                <c:pt idx="1234">
                  <c:v>4.6609999999999996</c:v>
                </c:pt>
                <c:pt idx="1235">
                  <c:v>4.6580000000000004</c:v>
                </c:pt>
                <c:pt idx="1236">
                  <c:v>4.5330000000000004</c:v>
                </c:pt>
                <c:pt idx="1237">
                  <c:v>4.5010000000000003</c:v>
                </c:pt>
                <c:pt idx="1238">
                  <c:v>4.4779999999999998</c:v>
                </c:pt>
                <c:pt idx="1239">
                  <c:v>4.4859999999999998</c:v>
                </c:pt>
                <c:pt idx="1240">
                  <c:v>4.5090000000000003</c:v>
                </c:pt>
                <c:pt idx="1241">
                  <c:v>4.548</c:v>
                </c:pt>
                <c:pt idx="1242">
                  <c:v>4.5469999999999997</c:v>
                </c:pt>
                <c:pt idx="1243">
                  <c:v>4.5609999999999999</c:v>
                </c:pt>
                <c:pt idx="1244">
                  <c:v>4.6180000000000003</c:v>
                </c:pt>
                <c:pt idx="1245">
                  <c:v>4.6710000000000003</c:v>
                </c:pt>
                <c:pt idx="1246">
                  <c:v>4.5540000000000003</c:v>
                </c:pt>
                <c:pt idx="1247">
                  <c:v>4.6210000000000004</c:v>
                </c:pt>
                <c:pt idx="1248">
                  <c:v>4.673</c:v>
                </c:pt>
                <c:pt idx="1249">
                  <c:v>4.6929999999999996</c:v>
                </c:pt>
                <c:pt idx="1250">
                  <c:v>4.7590000000000003</c:v>
                </c:pt>
                <c:pt idx="1251">
                  <c:v>4.7210000000000001</c:v>
                </c:pt>
                <c:pt idx="1252">
                  <c:v>4.702</c:v>
                </c:pt>
                <c:pt idx="1253">
                  <c:v>4.7220000000000004</c:v>
                </c:pt>
                <c:pt idx="1254">
                  <c:v>4.6680000000000001</c:v>
                </c:pt>
                <c:pt idx="1255">
                  <c:v>4.7279999999999998</c:v>
                </c:pt>
                <c:pt idx="1256">
                  <c:v>4.7460000000000004</c:v>
                </c:pt>
                <c:pt idx="1257">
                  <c:v>4.7949999999999999</c:v>
                </c:pt>
                <c:pt idx="1258">
                  <c:v>4.8949999999999996</c:v>
                </c:pt>
                <c:pt idx="1259">
                  <c:v>4.8920000000000003</c:v>
                </c:pt>
                <c:pt idx="1260">
                  <c:v>4.8120000000000003</c:v>
                </c:pt>
                <c:pt idx="1261">
                  <c:v>4.8419999999999996</c:v>
                </c:pt>
                <c:pt idx="1262">
                  <c:v>4.8040000000000003</c:v>
                </c:pt>
                <c:pt idx="1263">
                  <c:v>4.806</c:v>
                </c:pt>
                <c:pt idx="1264">
                  <c:v>4.7939999999999996</c:v>
                </c:pt>
                <c:pt idx="1265">
                  <c:v>4.694</c:v>
                </c:pt>
                <c:pt idx="1266">
                  <c:v>4.7190000000000003</c:v>
                </c:pt>
                <c:pt idx="1267">
                  <c:v>4.6950000000000003</c:v>
                </c:pt>
                <c:pt idx="1268">
                  <c:v>4.6500000000000004</c:v>
                </c:pt>
                <c:pt idx="1269">
                  <c:v>4.7130000000000001</c:v>
                </c:pt>
                <c:pt idx="1270">
                  <c:v>4.6790000000000003</c:v>
                </c:pt>
                <c:pt idx="1271">
                  <c:v>4.681</c:v>
                </c:pt>
                <c:pt idx="1272">
                  <c:v>4.6360000000000001</c:v>
                </c:pt>
                <c:pt idx="1273">
                  <c:v>4.609</c:v>
                </c:pt>
                <c:pt idx="1274">
                  <c:v>4.5759999999999996</c:v>
                </c:pt>
                <c:pt idx="1275">
                  <c:v>4.6109999999999998</c:v>
                </c:pt>
                <c:pt idx="1276">
                  <c:v>4.5469999999999997</c:v>
                </c:pt>
                <c:pt idx="1277">
                  <c:v>4.492</c:v>
                </c:pt>
                <c:pt idx="1278">
                  <c:v>4.4850000000000003</c:v>
                </c:pt>
                <c:pt idx="1279">
                  <c:v>4.5049999999999999</c:v>
                </c:pt>
                <c:pt idx="1280">
                  <c:v>4.4909999999999997</c:v>
                </c:pt>
                <c:pt idx="1281">
                  <c:v>4.5330000000000004</c:v>
                </c:pt>
                <c:pt idx="1282">
                  <c:v>4.4980000000000002</c:v>
                </c:pt>
                <c:pt idx="1283">
                  <c:v>4.4939999999999998</c:v>
                </c:pt>
                <c:pt idx="1284">
                  <c:v>4.4660000000000002</c:v>
                </c:pt>
                <c:pt idx="1285">
                  <c:v>4.4980000000000002</c:v>
                </c:pt>
                <c:pt idx="1286">
                  <c:v>4.5140000000000002</c:v>
                </c:pt>
                <c:pt idx="1287">
                  <c:v>4.5220000000000002</c:v>
                </c:pt>
                <c:pt idx="1288">
                  <c:v>4.516</c:v>
                </c:pt>
                <c:pt idx="1289">
                  <c:v>4.5629999999999997</c:v>
                </c:pt>
                <c:pt idx="1290">
                  <c:v>4.5960000000000001</c:v>
                </c:pt>
                <c:pt idx="1291">
                  <c:v>4.6790000000000003</c:v>
                </c:pt>
                <c:pt idx="1292">
                  <c:v>4.7039999999999997</c:v>
                </c:pt>
                <c:pt idx="1293">
                  <c:v>4.7039999999999997</c:v>
                </c:pt>
                <c:pt idx="1294">
                  <c:v>4.8109999999999999</c:v>
                </c:pt>
                <c:pt idx="1295">
                  <c:v>4.8650000000000002</c:v>
                </c:pt>
                <c:pt idx="1296">
                  <c:v>4.883</c:v>
                </c:pt>
                <c:pt idx="1297">
                  <c:v>5.0839999999999996</c:v>
                </c:pt>
                <c:pt idx="1298">
                  <c:v>5.0819999999999999</c:v>
                </c:pt>
                <c:pt idx="1299">
                  <c:v>5.1619999999999999</c:v>
                </c:pt>
                <c:pt idx="1300">
                  <c:v>4.923</c:v>
                </c:pt>
                <c:pt idx="1301">
                  <c:v>4.7569999999999997</c:v>
                </c:pt>
                <c:pt idx="1302">
                  <c:v>4.6059999999999999</c:v>
                </c:pt>
                <c:pt idx="1303">
                  <c:v>4.508</c:v>
                </c:pt>
                <c:pt idx="1304">
                  <c:v>4.4850000000000003</c:v>
                </c:pt>
                <c:pt idx="1305">
                  <c:v>4.4950000000000001</c:v>
                </c:pt>
                <c:pt idx="1306">
                  <c:v>4.4870000000000001</c:v>
                </c:pt>
                <c:pt idx="1307">
                  <c:v>4.4930000000000003</c:v>
                </c:pt>
                <c:pt idx="1308">
                  <c:v>4.4980000000000002</c:v>
                </c:pt>
                <c:pt idx="1309">
                  <c:v>4.4770000000000003</c:v>
                </c:pt>
                <c:pt idx="1310">
                  <c:v>4.5039999999999996</c:v>
                </c:pt>
                <c:pt idx="1311">
                  <c:v>4.524</c:v>
                </c:pt>
                <c:pt idx="1312">
                  <c:v>4.5279999999999996</c:v>
                </c:pt>
                <c:pt idx="1313">
                  <c:v>4.5609999999999999</c:v>
                </c:pt>
                <c:pt idx="1314">
                  <c:v>4.5039999999999996</c:v>
                </c:pt>
                <c:pt idx="1315">
                  <c:v>4.4720000000000004</c:v>
                </c:pt>
                <c:pt idx="1316">
                  <c:v>4.484</c:v>
                </c:pt>
                <c:pt idx="1317">
                  <c:v>4.484</c:v>
                </c:pt>
                <c:pt idx="1318">
                  <c:v>4.4829999999999997</c:v>
                </c:pt>
                <c:pt idx="1319">
                  <c:v>4.4729999999999999</c:v>
                </c:pt>
                <c:pt idx="1320">
                  <c:v>4.4729999999999999</c:v>
                </c:pt>
                <c:pt idx="1321">
                  <c:v>4.4809999999999999</c:v>
                </c:pt>
                <c:pt idx="1322">
                  <c:v>4.5039999999999996</c:v>
                </c:pt>
                <c:pt idx="1323">
                  <c:v>4.516</c:v>
                </c:pt>
                <c:pt idx="1324">
                  <c:v>4.5209999999999999</c:v>
                </c:pt>
                <c:pt idx="1325">
                  <c:v>4.4989999999999997</c:v>
                </c:pt>
                <c:pt idx="1326">
                  <c:v>4.4909999999999997</c:v>
                </c:pt>
                <c:pt idx="1327">
                  <c:v>4.4870000000000001</c:v>
                </c:pt>
                <c:pt idx="1328">
                  <c:v>4.4619999999999997</c:v>
                </c:pt>
                <c:pt idx="1329">
                  <c:v>4.4889999999999999</c:v>
                </c:pt>
                <c:pt idx="1330">
                  <c:v>4.5380000000000003</c:v>
                </c:pt>
                <c:pt idx="1331">
                  <c:v>4.53</c:v>
                </c:pt>
                <c:pt idx="1332">
                  <c:v>4.5250000000000004</c:v>
                </c:pt>
                <c:pt idx="1333">
                  <c:v>4.5389999999999997</c:v>
                </c:pt>
                <c:pt idx="1334">
                  <c:v>4.5720000000000001</c:v>
                </c:pt>
                <c:pt idx="1335">
                  <c:v>4.577</c:v>
                </c:pt>
                <c:pt idx="1336">
                  <c:v>4.5540000000000003</c:v>
                </c:pt>
                <c:pt idx="1337">
                  <c:v>4.5179999999999998</c:v>
                </c:pt>
                <c:pt idx="1338">
                  <c:v>4.5129999999999999</c:v>
                </c:pt>
                <c:pt idx="1339">
                  <c:v>4.5350000000000001</c:v>
                </c:pt>
                <c:pt idx="1340">
                  <c:v>4.4660000000000002</c:v>
                </c:pt>
                <c:pt idx="1341">
                  <c:v>4.4980000000000002</c:v>
                </c:pt>
                <c:pt idx="1342">
                  <c:v>4.5839999999999996</c:v>
                </c:pt>
                <c:pt idx="1343">
                  <c:v>4.5979999999999999</c:v>
                </c:pt>
                <c:pt idx="1344">
                  <c:v>4.5430000000000001</c:v>
                </c:pt>
                <c:pt idx="1345">
                  <c:v>4.5609999999999999</c:v>
                </c:pt>
                <c:pt idx="1346">
                  <c:v>4.5629999999999997</c:v>
                </c:pt>
                <c:pt idx="1347">
                  <c:v>4.5679999999999996</c:v>
                </c:pt>
                <c:pt idx="1348">
                  <c:v>4.7320000000000002</c:v>
                </c:pt>
                <c:pt idx="1349">
                  <c:v>4.8019999999999996</c:v>
                </c:pt>
                <c:pt idx="1350">
                  <c:v>4.8710000000000004</c:v>
                </c:pt>
                <c:pt idx="1351">
                  <c:v>4.9370000000000003</c:v>
                </c:pt>
                <c:pt idx="1352">
                  <c:v>4.9379999999999997</c:v>
                </c:pt>
                <c:pt idx="1353">
                  <c:v>4.9829999999999997</c:v>
                </c:pt>
                <c:pt idx="1354">
                  <c:v>5.0599999999999996</c:v>
                </c:pt>
                <c:pt idx="1355">
                  <c:v>5.1479999999999997</c:v>
                </c:pt>
                <c:pt idx="1356">
                  <c:v>5.1020000000000003</c:v>
                </c:pt>
                <c:pt idx="1357">
                  <c:v>5.157</c:v>
                </c:pt>
                <c:pt idx="1358">
                  <c:v>5.2350000000000003</c:v>
                </c:pt>
                <c:pt idx="1359">
                  <c:v>5.2380000000000004</c:v>
                </c:pt>
                <c:pt idx="1360">
                  <c:v>5.2309999999999999</c:v>
                </c:pt>
                <c:pt idx="1361">
                  <c:v>5.2460000000000004</c:v>
                </c:pt>
                <c:pt idx="1362">
                  <c:v>5.3109999999999999</c:v>
                </c:pt>
                <c:pt idx="1363">
                  <c:v>5.4279999999999999</c:v>
                </c:pt>
                <c:pt idx="1364">
                  <c:v>5.4649999999999999</c:v>
                </c:pt>
                <c:pt idx="1365">
                  <c:v>5.4610000000000003</c:v>
                </c:pt>
                <c:pt idx="1366">
                  <c:v>5.4059999999999997</c:v>
                </c:pt>
                <c:pt idx="1367">
                  <c:v>5.4290000000000003</c:v>
                </c:pt>
                <c:pt idx="1368">
                  <c:v>5.4610000000000003</c:v>
                </c:pt>
                <c:pt idx="1369">
                  <c:v>5.5289999999999999</c:v>
                </c:pt>
                <c:pt idx="1370">
                  <c:v>5.5389999999999997</c:v>
                </c:pt>
                <c:pt idx="1371">
                  <c:v>5.4539999999999997</c:v>
                </c:pt>
                <c:pt idx="1372">
                  <c:v>5.4850000000000003</c:v>
                </c:pt>
                <c:pt idx="1373">
                  <c:v>5.4770000000000003</c:v>
                </c:pt>
                <c:pt idx="1374">
                  <c:v>5.3620000000000001</c:v>
                </c:pt>
                <c:pt idx="1375">
                  <c:v>5.4770000000000003</c:v>
                </c:pt>
                <c:pt idx="1376">
                  <c:v>5.4779999999999998</c:v>
                </c:pt>
                <c:pt idx="1377">
                  <c:v>5.4619999999999997</c:v>
                </c:pt>
                <c:pt idx="1378">
                  <c:v>5.3360000000000003</c:v>
                </c:pt>
                <c:pt idx="1379">
                  <c:v>5.2789999999999999</c:v>
                </c:pt>
                <c:pt idx="1380">
                  <c:v>5.3419999999999996</c:v>
                </c:pt>
                <c:pt idx="1381">
                  <c:v>5.3410000000000002</c:v>
                </c:pt>
                <c:pt idx="1382">
                  <c:v>5.2930000000000001</c:v>
                </c:pt>
                <c:pt idx="1383">
                  <c:v>5.2510000000000003</c:v>
                </c:pt>
                <c:pt idx="1384">
                  <c:v>5.2640000000000002</c:v>
                </c:pt>
                <c:pt idx="1385">
                  <c:v>5.2640000000000002</c:v>
                </c:pt>
                <c:pt idx="1386">
                  <c:v>5.218</c:v>
                </c:pt>
                <c:pt idx="1387">
                  <c:v>5.2709999999999999</c:v>
                </c:pt>
                <c:pt idx="1388">
                  <c:v>5.3579999999999997</c:v>
                </c:pt>
                <c:pt idx="1389">
                  <c:v>5.4050000000000002</c:v>
                </c:pt>
                <c:pt idx="1390">
                  <c:v>5.3949999999999996</c:v>
                </c:pt>
                <c:pt idx="1391">
                  <c:v>5.4569999999999999</c:v>
                </c:pt>
                <c:pt idx="1392">
                  <c:v>5.4059999999999997</c:v>
                </c:pt>
                <c:pt idx="1393">
                  <c:v>5.4690000000000003</c:v>
                </c:pt>
                <c:pt idx="1394">
                  <c:v>5.4480000000000004</c:v>
                </c:pt>
                <c:pt idx="1395">
                  <c:v>5.4489999999999998</c:v>
                </c:pt>
                <c:pt idx="1396">
                  <c:v>5.4390000000000001</c:v>
                </c:pt>
                <c:pt idx="1397">
                  <c:v>5.4809999999999999</c:v>
                </c:pt>
                <c:pt idx="1398">
                  <c:v>5.492</c:v>
                </c:pt>
                <c:pt idx="1399">
                  <c:v>5.5129999999999999</c:v>
                </c:pt>
                <c:pt idx="1400">
                  <c:v>5.4980000000000002</c:v>
                </c:pt>
                <c:pt idx="1401">
                  <c:v>5.4420000000000002</c:v>
                </c:pt>
                <c:pt idx="1402">
                  <c:v>5.4119999999999999</c:v>
                </c:pt>
                <c:pt idx="1403">
                  <c:v>5.4130000000000003</c:v>
                </c:pt>
                <c:pt idx="1404">
                  <c:v>5.3929999999999998</c:v>
                </c:pt>
                <c:pt idx="1405">
                  <c:v>5.4340000000000002</c:v>
                </c:pt>
                <c:pt idx="1406">
                  <c:v>5.3579999999999997</c:v>
                </c:pt>
                <c:pt idx="1407">
                  <c:v>5.327</c:v>
                </c:pt>
                <c:pt idx="1408">
                  <c:v>5.39</c:v>
                </c:pt>
                <c:pt idx="1409">
                  <c:v>5.2640000000000002</c:v>
                </c:pt>
                <c:pt idx="1410">
                  <c:v>5.2640000000000002</c:v>
                </c:pt>
                <c:pt idx="1411">
                  <c:v>5.2549999999999999</c:v>
                </c:pt>
                <c:pt idx="1412">
                  <c:v>5.2939999999999996</c:v>
                </c:pt>
                <c:pt idx="1413">
                  <c:v>5.2949999999999999</c:v>
                </c:pt>
                <c:pt idx="1414">
                  <c:v>5.2779999999999996</c:v>
                </c:pt>
                <c:pt idx="1415">
                  <c:v>5.2990000000000004</c:v>
                </c:pt>
                <c:pt idx="1416">
                  <c:v>5.2789999999999999</c:v>
                </c:pt>
                <c:pt idx="1417">
                  <c:v>5.2809999999999997</c:v>
                </c:pt>
                <c:pt idx="1418">
                  <c:v>5.3109999999999999</c:v>
                </c:pt>
                <c:pt idx="1419">
                  <c:v>5.3049999999999997</c:v>
                </c:pt>
                <c:pt idx="1420">
                  <c:v>5.3120000000000003</c:v>
                </c:pt>
                <c:pt idx="1421">
                  <c:v>5.3010000000000002</c:v>
                </c:pt>
                <c:pt idx="1422">
                  <c:v>5.33</c:v>
                </c:pt>
                <c:pt idx="1423">
                  <c:v>5.38</c:v>
                </c:pt>
                <c:pt idx="1424">
                  <c:v>5.3360000000000003</c:v>
                </c:pt>
                <c:pt idx="1425">
                  <c:v>5.3460000000000001</c:v>
                </c:pt>
                <c:pt idx="1426">
                  <c:v>5.4080000000000004</c:v>
                </c:pt>
                <c:pt idx="1427">
                  <c:v>5.4279999999999999</c:v>
                </c:pt>
                <c:pt idx="1428">
                  <c:v>5.3680000000000003</c:v>
                </c:pt>
                <c:pt idx="1429">
                  <c:v>5.4089999999999998</c:v>
                </c:pt>
                <c:pt idx="1430">
                  <c:v>5.2990000000000004</c:v>
                </c:pt>
                <c:pt idx="1431">
                  <c:v>5.391</c:v>
                </c:pt>
                <c:pt idx="1432">
                  <c:v>5.3609999999999998</c:v>
                </c:pt>
                <c:pt idx="1433">
                  <c:v>5.3609999999999998</c:v>
                </c:pt>
                <c:pt idx="1434">
                  <c:v>5.2910000000000004</c:v>
                </c:pt>
                <c:pt idx="1435">
                  <c:v>5.28</c:v>
                </c:pt>
                <c:pt idx="1436">
                  <c:v>5.3079999999999998</c:v>
                </c:pt>
                <c:pt idx="1437">
                  <c:v>5.3140000000000001</c:v>
                </c:pt>
                <c:pt idx="1438">
                  <c:v>5.3070000000000004</c:v>
                </c:pt>
                <c:pt idx="1439">
                  <c:v>5.3449999999999998</c:v>
                </c:pt>
                <c:pt idx="1440">
                  <c:v>5.3559999999999999</c:v>
                </c:pt>
                <c:pt idx="1441">
                  <c:v>5.3470000000000004</c:v>
                </c:pt>
                <c:pt idx="1442">
                  <c:v>5.3719999999999999</c:v>
                </c:pt>
                <c:pt idx="1443">
                  <c:v>5.4930000000000003</c:v>
                </c:pt>
                <c:pt idx="1444">
                  <c:v>5.3879999999999999</c:v>
                </c:pt>
                <c:pt idx="1445">
                  <c:v>5.43</c:v>
                </c:pt>
                <c:pt idx="1446">
                  <c:v>5.6159999999999997</c:v>
                </c:pt>
                <c:pt idx="1447">
                  <c:v>5.5860000000000003</c:v>
                </c:pt>
                <c:pt idx="1448">
                  <c:v>5.6379999999999999</c:v>
                </c:pt>
                <c:pt idx="1449">
                  <c:v>5.6280000000000001</c:v>
                </c:pt>
                <c:pt idx="1450">
                  <c:v>5.5979999999999999</c:v>
                </c:pt>
                <c:pt idx="1451">
                  <c:v>5.6239999999999997</c:v>
                </c:pt>
                <c:pt idx="1452">
                  <c:v>5.625</c:v>
                </c:pt>
                <c:pt idx="1453">
                  <c:v>5.5960000000000001</c:v>
                </c:pt>
                <c:pt idx="1454">
                  <c:v>5.5960000000000001</c:v>
                </c:pt>
                <c:pt idx="1455">
                  <c:v>5.6470000000000002</c:v>
                </c:pt>
                <c:pt idx="1456">
                  <c:v>5.6280000000000001</c:v>
                </c:pt>
                <c:pt idx="1457">
                  <c:v>5.6740000000000004</c:v>
                </c:pt>
                <c:pt idx="1458">
                  <c:v>5.68</c:v>
                </c:pt>
                <c:pt idx="1459">
                  <c:v>5.6950000000000003</c:v>
                </c:pt>
                <c:pt idx="1460">
                  <c:v>5.7060000000000004</c:v>
                </c:pt>
                <c:pt idx="1461">
                  <c:v>5.7110000000000003</c:v>
                </c:pt>
                <c:pt idx="1462">
                  <c:v>5.6769999999999996</c:v>
                </c:pt>
                <c:pt idx="1463">
                  <c:v>5.6520000000000001</c:v>
                </c:pt>
                <c:pt idx="1464">
                  <c:v>5.6829999999999998</c:v>
                </c:pt>
                <c:pt idx="1465">
                  <c:v>5.6630000000000003</c:v>
                </c:pt>
                <c:pt idx="1466">
                  <c:v>5.7089999999999996</c:v>
                </c:pt>
                <c:pt idx="1467">
                  <c:v>5.6840000000000002</c:v>
                </c:pt>
                <c:pt idx="1468">
                  <c:v>5.6849999999999996</c:v>
                </c:pt>
                <c:pt idx="1469">
                  <c:v>5.6109999999999998</c:v>
                </c:pt>
                <c:pt idx="1470">
                  <c:v>5.625</c:v>
                </c:pt>
                <c:pt idx="1471">
                  <c:v>5.63</c:v>
                </c:pt>
                <c:pt idx="1472">
                  <c:v>5.617</c:v>
                </c:pt>
                <c:pt idx="1473">
                  <c:v>5.6369999999999996</c:v>
                </c:pt>
                <c:pt idx="1474">
                  <c:v>5.6280000000000001</c:v>
                </c:pt>
                <c:pt idx="1475">
                  <c:v>5.5780000000000003</c:v>
                </c:pt>
                <c:pt idx="1476">
                  <c:v>5.5860000000000003</c:v>
                </c:pt>
                <c:pt idx="1477">
                  <c:v>5.55</c:v>
                </c:pt>
                <c:pt idx="1478">
                  <c:v>5.61</c:v>
                </c:pt>
                <c:pt idx="1479">
                  <c:v>5.64</c:v>
                </c:pt>
                <c:pt idx="1480">
                  <c:v>5.6660000000000004</c:v>
                </c:pt>
                <c:pt idx="1481">
                  <c:v>5.617</c:v>
                </c:pt>
                <c:pt idx="1482">
                  <c:v>5.4640000000000004</c:v>
                </c:pt>
                <c:pt idx="1483">
                  <c:v>5.3710000000000004</c:v>
                </c:pt>
                <c:pt idx="1484">
                  <c:v>5.45</c:v>
                </c:pt>
                <c:pt idx="1485">
                  <c:v>5.452</c:v>
                </c:pt>
                <c:pt idx="1486">
                  <c:v>5.3979999999999997</c:v>
                </c:pt>
                <c:pt idx="1487">
                  <c:v>5.3789999999999996</c:v>
                </c:pt>
                <c:pt idx="1488">
                  <c:v>5.3010000000000002</c:v>
                </c:pt>
                <c:pt idx="1489">
                  <c:v>5.3209999999999997</c:v>
                </c:pt>
                <c:pt idx="1490">
                  <c:v>5.3319999999999999</c:v>
                </c:pt>
                <c:pt idx="1491">
                  <c:v>5.28</c:v>
                </c:pt>
                <c:pt idx="1492">
                  <c:v>5.27</c:v>
                </c:pt>
                <c:pt idx="1493">
                  <c:v>5.266</c:v>
                </c:pt>
                <c:pt idx="1494">
                  <c:v>5.274</c:v>
                </c:pt>
                <c:pt idx="1495">
                  <c:v>5.2770000000000001</c:v>
                </c:pt>
                <c:pt idx="1496">
                  <c:v>5.375</c:v>
                </c:pt>
                <c:pt idx="1497">
                  <c:v>5.38</c:v>
                </c:pt>
                <c:pt idx="1498">
                  <c:v>5.4370000000000003</c:v>
                </c:pt>
                <c:pt idx="1499">
                  <c:v>5.5039999999999996</c:v>
                </c:pt>
                <c:pt idx="1500">
                  <c:v>5.524</c:v>
                </c:pt>
                <c:pt idx="1501">
                  <c:v>5.5049999999999999</c:v>
                </c:pt>
                <c:pt idx="1502">
                  <c:v>5.5049999999999999</c:v>
                </c:pt>
                <c:pt idx="1503">
                  <c:v>5.5060000000000002</c:v>
                </c:pt>
                <c:pt idx="1504">
                  <c:v>5.6219999999999999</c:v>
                </c:pt>
                <c:pt idx="1505">
                  <c:v>5.6360000000000001</c:v>
                </c:pt>
                <c:pt idx="1506">
                  <c:v>5.6660000000000004</c:v>
                </c:pt>
                <c:pt idx="1507">
                  <c:v>5.6790000000000003</c:v>
                </c:pt>
                <c:pt idx="1508">
                  <c:v>5.7009999999999996</c:v>
                </c:pt>
                <c:pt idx="1509">
                  <c:v>5.702</c:v>
                </c:pt>
                <c:pt idx="1510">
                  <c:v>5.7220000000000004</c:v>
                </c:pt>
                <c:pt idx="1511">
                  <c:v>5.6970000000000001</c:v>
                </c:pt>
                <c:pt idx="1512">
                  <c:v>5.6929999999999996</c:v>
                </c:pt>
                <c:pt idx="1513">
                  <c:v>5.7030000000000003</c:v>
                </c:pt>
                <c:pt idx="1514">
                  <c:v>5.6790000000000003</c:v>
                </c:pt>
                <c:pt idx="1515">
                  <c:v>5.625</c:v>
                </c:pt>
                <c:pt idx="1516">
                  <c:v>5.6260000000000003</c:v>
                </c:pt>
                <c:pt idx="1517">
                  <c:v>5.6260000000000003</c:v>
                </c:pt>
                <c:pt idx="1518">
                  <c:v>5.859</c:v>
                </c:pt>
                <c:pt idx="1519">
                  <c:v>5.93</c:v>
                </c:pt>
                <c:pt idx="1520">
                  <c:v>5.91</c:v>
                </c:pt>
                <c:pt idx="1521">
                  <c:v>5.9870000000000001</c:v>
                </c:pt>
                <c:pt idx="1522">
                  <c:v>5.9880000000000004</c:v>
                </c:pt>
                <c:pt idx="1523">
                  <c:v>6.0010000000000003</c:v>
                </c:pt>
                <c:pt idx="1524">
                  <c:v>5.9610000000000003</c:v>
                </c:pt>
                <c:pt idx="1525">
                  <c:v>5.9820000000000002</c:v>
                </c:pt>
                <c:pt idx="1526">
                  <c:v>5.9790000000000001</c:v>
                </c:pt>
                <c:pt idx="1527">
                  <c:v>5.9820000000000002</c:v>
                </c:pt>
                <c:pt idx="1528">
                  <c:v>5.9790000000000001</c:v>
                </c:pt>
                <c:pt idx="1529">
                  <c:v>5.9829999999999997</c:v>
                </c:pt>
                <c:pt idx="1530">
                  <c:v>5.923</c:v>
                </c:pt>
                <c:pt idx="1531">
                  <c:v>5.9240000000000004</c:v>
                </c:pt>
                <c:pt idx="1532">
                  <c:v>5.9240000000000004</c:v>
                </c:pt>
                <c:pt idx="1533">
                  <c:v>5.9349999999999996</c:v>
                </c:pt>
                <c:pt idx="1534">
                  <c:v>5.9249999999999998</c:v>
                </c:pt>
                <c:pt idx="1535">
                  <c:v>5.9880000000000004</c:v>
                </c:pt>
                <c:pt idx="1536">
                  <c:v>5.8760000000000003</c:v>
                </c:pt>
                <c:pt idx="1537">
                  <c:v>5.7389999999999999</c:v>
                </c:pt>
                <c:pt idx="1538">
                  <c:v>5.67</c:v>
                </c:pt>
                <c:pt idx="1539">
                  <c:v>5.5350000000000001</c:v>
                </c:pt>
                <c:pt idx="1540">
                  <c:v>5.516</c:v>
                </c:pt>
                <c:pt idx="1541">
                  <c:v>5.4390000000000001</c:v>
                </c:pt>
                <c:pt idx="1542">
                  <c:v>5.4409999999999998</c:v>
                </c:pt>
                <c:pt idx="1543">
                  <c:v>5.36</c:v>
                </c:pt>
                <c:pt idx="1544">
                  <c:v>5.3970000000000002</c:v>
                </c:pt>
                <c:pt idx="1545">
                  <c:v>5.3840000000000003</c:v>
                </c:pt>
                <c:pt idx="1546">
                  <c:v>5.3940000000000001</c:v>
                </c:pt>
                <c:pt idx="1547">
                  <c:v>5.3479999999999999</c:v>
                </c:pt>
                <c:pt idx="1548">
                  <c:v>5.3250000000000002</c:v>
                </c:pt>
                <c:pt idx="1549">
                  <c:v>5.3109999999999999</c:v>
                </c:pt>
                <c:pt idx="1550">
                  <c:v>5.2969999999999997</c:v>
                </c:pt>
                <c:pt idx="1551">
                  <c:v>5.3369999999999997</c:v>
                </c:pt>
                <c:pt idx="1552">
                  <c:v>5.37</c:v>
                </c:pt>
                <c:pt idx="1553">
                  <c:v>5.37</c:v>
                </c:pt>
                <c:pt idx="1554">
                  <c:v>5.3559999999999999</c:v>
                </c:pt>
                <c:pt idx="1555">
                  <c:v>5.3520000000000003</c:v>
                </c:pt>
                <c:pt idx="1556">
                  <c:v>5.335</c:v>
                </c:pt>
                <c:pt idx="1557">
                  <c:v>5.2969999999999997</c:v>
                </c:pt>
                <c:pt idx="1558">
                  <c:v>5.26</c:v>
                </c:pt>
                <c:pt idx="1559">
                  <c:v>5.3540000000000001</c:v>
                </c:pt>
                <c:pt idx="1560">
                  <c:v>5.3550000000000004</c:v>
                </c:pt>
                <c:pt idx="1561">
                  <c:v>5.4589999999999996</c:v>
                </c:pt>
                <c:pt idx="1562">
                  <c:v>5.508</c:v>
                </c:pt>
                <c:pt idx="1563">
                  <c:v>5.556</c:v>
                </c:pt>
                <c:pt idx="1564">
                  <c:v>5.4710000000000001</c:v>
                </c:pt>
                <c:pt idx="1565">
                  <c:v>5.6239999999999997</c:v>
                </c:pt>
                <c:pt idx="1566">
                  <c:v>5.51</c:v>
                </c:pt>
                <c:pt idx="1567">
                  <c:v>5.5679999999999996</c:v>
                </c:pt>
                <c:pt idx="1568">
                  <c:v>5.7220000000000004</c:v>
                </c:pt>
                <c:pt idx="1569">
                  <c:v>5.6449999999999996</c:v>
                </c:pt>
                <c:pt idx="1570">
                  <c:v>5.55</c:v>
                </c:pt>
                <c:pt idx="1571">
                  <c:v>5.5060000000000002</c:v>
                </c:pt>
                <c:pt idx="1572">
                  <c:v>5.6660000000000004</c:v>
                </c:pt>
                <c:pt idx="1573">
                  <c:v>5.6669999999999998</c:v>
                </c:pt>
                <c:pt idx="1574">
                  <c:v>5.7249999999999996</c:v>
                </c:pt>
                <c:pt idx="1575">
                  <c:v>6.0179999999999998</c:v>
                </c:pt>
                <c:pt idx="1576">
                  <c:v>6.0380000000000003</c:v>
                </c:pt>
                <c:pt idx="1577">
                  <c:v>6.0389999999999997</c:v>
                </c:pt>
                <c:pt idx="1578">
                  <c:v>5.1980000000000004</c:v>
                </c:pt>
                <c:pt idx="1579">
                  <c:v>5.2169999999999996</c:v>
                </c:pt>
                <c:pt idx="1580">
                  <c:v>4.7930000000000001</c:v>
                </c:pt>
                <c:pt idx="1581">
                  <c:v>4.7679999999999998</c:v>
                </c:pt>
                <c:pt idx="1582">
                  <c:v>4.7549999999999999</c:v>
                </c:pt>
                <c:pt idx="1583">
                  <c:v>4.774</c:v>
                </c:pt>
                <c:pt idx="1584">
                  <c:v>4.9820000000000002</c:v>
                </c:pt>
                <c:pt idx="1585">
                  <c:v>4.9729999999999999</c:v>
                </c:pt>
                <c:pt idx="1586">
                  <c:v>4.9569999999999999</c:v>
                </c:pt>
                <c:pt idx="1587">
                  <c:v>4.8129999999999997</c:v>
                </c:pt>
                <c:pt idx="1588">
                  <c:v>4.6440000000000001</c:v>
                </c:pt>
                <c:pt idx="1589">
                  <c:v>4.6180000000000003</c:v>
                </c:pt>
                <c:pt idx="1590">
                  <c:v>4.452</c:v>
                </c:pt>
                <c:pt idx="1591">
                  <c:v>4.407</c:v>
                </c:pt>
                <c:pt idx="1592">
                  <c:v>4.4290000000000003</c:v>
                </c:pt>
                <c:pt idx="1593">
                  <c:v>4.3520000000000003</c:v>
                </c:pt>
                <c:pt idx="1594">
                  <c:v>4.3090000000000002</c:v>
                </c:pt>
                <c:pt idx="1595">
                  <c:v>4.3040000000000003</c:v>
                </c:pt>
                <c:pt idx="1596">
                  <c:v>4.0990000000000002</c:v>
                </c:pt>
                <c:pt idx="1597">
                  <c:v>4.0759999999999996</c:v>
                </c:pt>
                <c:pt idx="1598">
                  <c:v>3.9870000000000001</c:v>
                </c:pt>
                <c:pt idx="1599">
                  <c:v>3.9049999999999998</c:v>
                </c:pt>
                <c:pt idx="1600">
                  <c:v>3.9020000000000001</c:v>
                </c:pt>
                <c:pt idx="1601">
                  <c:v>3.9369999999999998</c:v>
                </c:pt>
                <c:pt idx="1602">
                  <c:v>3.9430000000000001</c:v>
                </c:pt>
                <c:pt idx="1603">
                  <c:v>3.944</c:v>
                </c:pt>
                <c:pt idx="1604">
                  <c:v>3.9060000000000001</c:v>
                </c:pt>
                <c:pt idx="1605">
                  <c:v>3.944</c:v>
                </c:pt>
                <c:pt idx="1606">
                  <c:v>3.9359999999999999</c:v>
                </c:pt>
                <c:pt idx="1607">
                  <c:v>3.9390000000000001</c:v>
                </c:pt>
                <c:pt idx="1608">
                  <c:v>3.9940000000000002</c:v>
                </c:pt>
                <c:pt idx="1609">
                  <c:v>4.0279999999999996</c:v>
                </c:pt>
                <c:pt idx="1610">
                  <c:v>4.0389999999999997</c:v>
                </c:pt>
                <c:pt idx="1611">
                  <c:v>4.1319999999999997</c:v>
                </c:pt>
                <c:pt idx="1612">
                  <c:v>4.125</c:v>
                </c:pt>
                <c:pt idx="1613">
                  <c:v>4.1790000000000003</c:v>
                </c:pt>
                <c:pt idx="1614">
                  <c:v>4.2210000000000001</c:v>
                </c:pt>
                <c:pt idx="1615">
                  <c:v>4.2549999999999999</c:v>
                </c:pt>
                <c:pt idx="1616">
                  <c:v>4.3150000000000004</c:v>
                </c:pt>
                <c:pt idx="1617">
                  <c:v>4.367</c:v>
                </c:pt>
                <c:pt idx="1618">
                  <c:v>4.3639999999999999</c:v>
                </c:pt>
                <c:pt idx="1619">
                  <c:v>4.4390000000000001</c:v>
                </c:pt>
                <c:pt idx="1620">
                  <c:v>4.4740000000000002</c:v>
                </c:pt>
                <c:pt idx="1621">
                  <c:v>4.4749999999999996</c:v>
                </c:pt>
                <c:pt idx="1622">
                  <c:v>4.415</c:v>
                </c:pt>
                <c:pt idx="1623">
                  <c:v>4.399</c:v>
                </c:pt>
                <c:pt idx="1624">
                  <c:v>4.3470000000000004</c:v>
                </c:pt>
                <c:pt idx="1625">
                  <c:v>4.367</c:v>
                </c:pt>
                <c:pt idx="1626">
                  <c:v>4.3339999999999996</c:v>
                </c:pt>
                <c:pt idx="1627">
                  <c:v>4.343</c:v>
                </c:pt>
                <c:pt idx="1628">
                  <c:v>4.3179999999999996</c:v>
                </c:pt>
                <c:pt idx="1629">
                  <c:v>4.32</c:v>
                </c:pt>
                <c:pt idx="1630">
                  <c:v>4.3630000000000004</c:v>
                </c:pt>
                <c:pt idx="1631">
                  <c:v>4.5220000000000002</c:v>
                </c:pt>
                <c:pt idx="1632">
                  <c:v>4.57</c:v>
                </c:pt>
                <c:pt idx="1633">
                  <c:v>4.5590000000000002</c:v>
                </c:pt>
                <c:pt idx="1634">
                  <c:v>4.5679999999999996</c:v>
                </c:pt>
                <c:pt idx="1635">
                  <c:v>4.5739999999999998</c:v>
                </c:pt>
                <c:pt idx="1636">
                  <c:v>4.5659999999999998</c:v>
                </c:pt>
                <c:pt idx="1637">
                  <c:v>4.5</c:v>
                </c:pt>
                <c:pt idx="1638">
                  <c:v>4.4820000000000002</c:v>
                </c:pt>
                <c:pt idx="1639">
                  <c:v>4.4320000000000004</c:v>
                </c:pt>
                <c:pt idx="1640">
                  <c:v>4.4240000000000004</c:v>
                </c:pt>
                <c:pt idx="1641">
                  <c:v>4.4240000000000004</c:v>
                </c:pt>
                <c:pt idx="1642">
                  <c:v>4.4050000000000002</c:v>
                </c:pt>
                <c:pt idx="1643">
                  <c:v>4.4009999999999998</c:v>
                </c:pt>
                <c:pt idx="1644">
                  <c:v>4.3680000000000003</c:v>
                </c:pt>
                <c:pt idx="1645">
                  <c:v>4.3689999999999998</c:v>
                </c:pt>
                <c:pt idx="1646">
                  <c:v>4.37</c:v>
                </c:pt>
                <c:pt idx="1647">
                  <c:v>4.3630000000000004</c:v>
                </c:pt>
                <c:pt idx="1648">
                  <c:v>4.3470000000000004</c:v>
                </c:pt>
                <c:pt idx="1649">
                  <c:v>4.3479999999999999</c:v>
                </c:pt>
                <c:pt idx="1650">
                  <c:v>4.3440000000000003</c:v>
                </c:pt>
                <c:pt idx="1651">
                  <c:v>4.4109999999999996</c:v>
                </c:pt>
                <c:pt idx="1652">
                  <c:v>4.3970000000000002</c:v>
                </c:pt>
                <c:pt idx="1653">
                  <c:v>4.407</c:v>
                </c:pt>
                <c:pt idx="1654">
                  <c:v>4.4160000000000004</c:v>
                </c:pt>
                <c:pt idx="1655">
                  <c:v>4.4119999999999999</c:v>
                </c:pt>
                <c:pt idx="1656">
                  <c:v>4.4400000000000004</c:v>
                </c:pt>
                <c:pt idx="1657">
                  <c:v>4.3639999999999999</c:v>
                </c:pt>
                <c:pt idx="1658">
                  <c:v>4.3490000000000002</c:v>
                </c:pt>
                <c:pt idx="1659">
                  <c:v>4.3330000000000002</c:v>
                </c:pt>
                <c:pt idx="1660">
                  <c:v>4.3330000000000002</c:v>
                </c:pt>
                <c:pt idx="1661">
                  <c:v>4.3090000000000002</c:v>
                </c:pt>
                <c:pt idx="1662">
                  <c:v>4.3049999999999997</c:v>
                </c:pt>
                <c:pt idx="1663">
                  <c:v>4.2949999999999999</c:v>
                </c:pt>
                <c:pt idx="1664">
                  <c:v>4.242</c:v>
                </c:pt>
                <c:pt idx="1665">
                  <c:v>4.2510000000000003</c:v>
                </c:pt>
                <c:pt idx="1666">
                  <c:v>4.2530000000000001</c:v>
                </c:pt>
                <c:pt idx="1667">
                  <c:v>4.2750000000000004</c:v>
                </c:pt>
                <c:pt idx="1668">
                  <c:v>4.1859999999999999</c:v>
                </c:pt>
                <c:pt idx="1669">
                  <c:v>4.21</c:v>
                </c:pt>
                <c:pt idx="1670">
                  <c:v>4.2519999999999998</c:v>
                </c:pt>
                <c:pt idx="1671">
                  <c:v>4.2430000000000003</c:v>
                </c:pt>
                <c:pt idx="1672">
                  <c:v>4.2300000000000004</c:v>
                </c:pt>
                <c:pt idx="1673">
                  <c:v>4.1399999999999997</c:v>
                </c:pt>
                <c:pt idx="1674">
                  <c:v>4.0919999999999996</c:v>
                </c:pt>
                <c:pt idx="1675">
                  <c:v>4.0590000000000002</c:v>
                </c:pt>
                <c:pt idx="1676">
                  <c:v>4.0490000000000004</c:v>
                </c:pt>
                <c:pt idx="1677">
                  <c:v>4.1159999999999997</c:v>
                </c:pt>
                <c:pt idx="1678">
                  <c:v>4.1280000000000001</c:v>
                </c:pt>
                <c:pt idx="1679">
                  <c:v>4.1449999999999996</c:v>
                </c:pt>
                <c:pt idx="1680">
                  <c:v>4.1459999999999999</c:v>
                </c:pt>
                <c:pt idx="1681">
                  <c:v>4.2430000000000003</c:v>
                </c:pt>
                <c:pt idx="1682">
                  <c:v>4.2009999999999996</c:v>
                </c:pt>
                <c:pt idx="1683">
                  <c:v>4.2039999999999997</c:v>
                </c:pt>
                <c:pt idx="1684">
                  <c:v>4.2270000000000003</c:v>
                </c:pt>
                <c:pt idx="1685">
                  <c:v>4.2300000000000004</c:v>
                </c:pt>
                <c:pt idx="1686">
                  <c:v>4.3049999999999997</c:v>
                </c:pt>
                <c:pt idx="1687">
                  <c:v>4.3179999999999996</c:v>
                </c:pt>
                <c:pt idx="1688">
                  <c:v>4.4050000000000002</c:v>
                </c:pt>
                <c:pt idx="1689">
                  <c:v>4.3849999999999998</c:v>
                </c:pt>
                <c:pt idx="1690">
                  <c:v>4.3869999999999996</c:v>
                </c:pt>
                <c:pt idx="1691">
                  <c:v>4.4210000000000003</c:v>
                </c:pt>
                <c:pt idx="1692">
                  <c:v>4.4420000000000002</c:v>
                </c:pt>
                <c:pt idx="1693">
                  <c:v>4.4429999999999996</c:v>
                </c:pt>
                <c:pt idx="1694">
                  <c:v>4.46</c:v>
                </c:pt>
                <c:pt idx="1695">
                  <c:v>4.4619999999999997</c:v>
                </c:pt>
                <c:pt idx="1696">
                  <c:v>4.53</c:v>
                </c:pt>
                <c:pt idx="1697">
                  <c:v>4.4989999999999997</c:v>
                </c:pt>
                <c:pt idx="1698">
                  <c:v>4.45</c:v>
                </c:pt>
                <c:pt idx="1699">
                  <c:v>4.4509999999999996</c:v>
                </c:pt>
                <c:pt idx="1700">
                  <c:v>4.4569999999999999</c:v>
                </c:pt>
                <c:pt idx="1701">
                  <c:v>4.4539999999999997</c:v>
                </c:pt>
                <c:pt idx="1702">
                  <c:v>4.4779999999999998</c:v>
                </c:pt>
                <c:pt idx="1703">
                  <c:v>4.4790000000000001</c:v>
                </c:pt>
                <c:pt idx="1704">
                  <c:v>4.4560000000000004</c:v>
                </c:pt>
                <c:pt idx="1705">
                  <c:v>4.4580000000000002</c:v>
                </c:pt>
                <c:pt idx="1706">
                  <c:v>4.4870000000000001</c:v>
                </c:pt>
                <c:pt idx="1707">
                  <c:v>4.4509999999999996</c:v>
                </c:pt>
                <c:pt idx="1708">
                  <c:v>4.4800000000000004</c:v>
                </c:pt>
                <c:pt idx="1709">
                  <c:v>4.4560000000000004</c:v>
                </c:pt>
                <c:pt idx="1710">
                  <c:v>4.4820000000000002</c:v>
                </c:pt>
                <c:pt idx="1711">
                  <c:v>4.4829999999999997</c:v>
                </c:pt>
                <c:pt idx="1712">
                  <c:v>4.484</c:v>
                </c:pt>
                <c:pt idx="1713">
                  <c:v>4.5</c:v>
                </c:pt>
                <c:pt idx="1714">
                  <c:v>4.5419999999999998</c:v>
                </c:pt>
                <c:pt idx="1715">
                  <c:v>4.5439999999999996</c:v>
                </c:pt>
                <c:pt idx="1716">
                  <c:v>4.5780000000000003</c:v>
                </c:pt>
                <c:pt idx="1717">
                  <c:v>4.5949999999999998</c:v>
                </c:pt>
                <c:pt idx="1718">
                  <c:v>4.5960000000000001</c:v>
                </c:pt>
                <c:pt idx="1719">
                  <c:v>4.6130000000000004</c:v>
                </c:pt>
                <c:pt idx="1720">
                  <c:v>4.6150000000000002</c:v>
                </c:pt>
                <c:pt idx="1721">
                  <c:v>4.6319999999999997</c:v>
                </c:pt>
                <c:pt idx="1722">
                  <c:v>4.649</c:v>
                </c:pt>
                <c:pt idx="1723">
                  <c:v>4.633</c:v>
                </c:pt>
                <c:pt idx="1724">
                  <c:v>4.6520000000000001</c:v>
                </c:pt>
                <c:pt idx="1725">
                  <c:v>4.5780000000000003</c:v>
                </c:pt>
                <c:pt idx="1726">
                  <c:v>4.6120000000000001</c:v>
                </c:pt>
                <c:pt idx="1727">
                  <c:v>4.6369999999999996</c:v>
                </c:pt>
                <c:pt idx="1728">
                  <c:v>4.6509999999999998</c:v>
                </c:pt>
                <c:pt idx="1729">
                  <c:v>4.6559999999999997</c:v>
                </c:pt>
                <c:pt idx="1730">
                  <c:v>4.657</c:v>
                </c:pt>
                <c:pt idx="1731">
                  <c:v>4.6470000000000002</c:v>
                </c:pt>
                <c:pt idx="1732">
                  <c:v>4.6580000000000004</c:v>
                </c:pt>
                <c:pt idx="1733">
                  <c:v>4.702</c:v>
                </c:pt>
                <c:pt idx="1734">
                  <c:v>4.702</c:v>
                </c:pt>
                <c:pt idx="1735">
                  <c:v>4.71</c:v>
                </c:pt>
                <c:pt idx="1736">
                  <c:v>4.7300000000000004</c:v>
                </c:pt>
                <c:pt idx="1737">
                  <c:v>4.758</c:v>
                </c:pt>
                <c:pt idx="1738">
                  <c:v>4.6719999999999997</c:v>
                </c:pt>
                <c:pt idx="1739">
                  <c:v>4.6230000000000002</c:v>
                </c:pt>
                <c:pt idx="1740">
                  <c:v>4.5990000000000002</c:v>
                </c:pt>
                <c:pt idx="1741">
                  <c:v>4.6740000000000004</c:v>
                </c:pt>
                <c:pt idx="1742">
                  <c:v>4.6959999999999997</c:v>
                </c:pt>
                <c:pt idx="1743">
                  <c:v>4.734</c:v>
                </c:pt>
                <c:pt idx="1744">
                  <c:v>4.7679999999999998</c:v>
                </c:pt>
                <c:pt idx="1745">
                  <c:v>4.843</c:v>
                </c:pt>
                <c:pt idx="1746">
                  <c:v>4.8330000000000002</c:v>
                </c:pt>
                <c:pt idx="1747">
                  <c:v>4.867</c:v>
                </c:pt>
                <c:pt idx="1748">
                  <c:v>4.7789999999999999</c:v>
                </c:pt>
                <c:pt idx="1749">
                  <c:v>4.7549999999999999</c:v>
                </c:pt>
                <c:pt idx="1750">
                  <c:v>4.7969999999999997</c:v>
                </c:pt>
                <c:pt idx="1751">
                  <c:v>4.7709999999999999</c:v>
                </c:pt>
                <c:pt idx="1752">
                  <c:v>4.7</c:v>
                </c:pt>
                <c:pt idx="1753">
                  <c:v>4.7830000000000004</c:v>
                </c:pt>
                <c:pt idx="1754">
                  <c:v>4.7670000000000003</c:v>
                </c:pt>
                <c:pt idx="1755">
                  <c:v>4.7729999999999997</c:v>
                </c:pt>
                <c:pt idx="1756">
                  <c:v>4.7690000000000001</c:v>
                </c:pt>
                <c:pt idx="1757">
                  <c:v>4.819</c:v>
                </c:pt>
                <c:pt idx="1758">
                  <c:v>4.774</c:v>
                </c:pt>
                <c:pt idx="1759">
                  <c:v>4.774</c:v>
                </c:pt>
                <c:pt idx="1760">
                  <c:v>4.8310000000000004</c:v>
                </c:pt>
                <c:pt idx="1761">
                  <c:v>4.8330000000000002</c:v>
                </c:pt>
                <c:pt idx="1762">
                  <c:v>4.806</c:v>
                </c:pt>
                <c:pt idx="1763">
                  <c:v>4.806</c:v>
                </c:pt>
                <c:pt idx="1764">
                  <c:v>4.9059999999999997</c:v>
                </c:pt>
                <c:pt idx="1765">
                  <c:v>4.9320000000000004</c:v>
                </c:pt>
                <c:pt idx="1766">
                  <c:v>4.9329999999999998</c:v>
                </c:pt>
                <c:pt idx="1767">
                  <c:v>5.0010000000000003</c:v>
                </c:pt>
                <c:pt idx="1768">
                  <c:v>5.0010000000000003</c:v>
                </c:pt>
                <c:pt idx="1769">
                  <c:v>5.0270000000000001</c:v>
                </c:pt>
                <c:pt idx="1770">
                  <c:v>5.0519999999999996</c:v>
                </c:pt>
                <c:pt idx="1771">
                  <c:v>5.0629999999999997</c:v>
                </c:pt>
                <c:pt idx="1772">
                  <c:v>5.0720000000000001</c:v>
                </c:pt>
                <c:pt idx="1773">
                  <c:v>5.0640000000000001</c:v>
                </c:pt>
                <c:pt idx="1774">
                  <c:v>5.03</c:v>
                </c:pt>
                <c:pt idx="1775">
                  <c:v>5.1070000000000002</c:v>
                </c:pt>
                <c:pt idx="1776">
                  <c:v>5.0910000000000002</c:v>
                </c:pt>
                <c:pt idx="1777">
                  <c:v>5.0750000000000002</c:v>
                </c:pt>
                <c:pt idx="1778">
                  <c:v>5.0919999999999996</c:v>
                </c:pt>
                <c:pt idx="1779">
                  <c:v>5.165</c:v>
                </c:pt>
                <c:pt idx="1780">
                  <c:v>5.17</c:v>
                </c:pt>
                <c:pt idx="1781">
                  <c:v>5.17</c:v>
                </c:pt>
                <c:pt idx="1782">
                  <c:v>5.1710000000000003</c:v>
                </c:pt>
                <c:pt idx="1783">
                  <c:v>5.2270000000000003</c:v>
                </c:pt>
                <c:pt idx="1784">
                  <c:v>5.24</c:v>
                </c:pt>
                <c:pt idx="1785">
                  <c:v>5.2069999999999999</c:v>
                </c:pt>
                <c:pt idx="1786">
                  <c:v>5.2009999999999996</c:v>
                </c:pt>
                <c:pt idx="1787">
                  <c:v>5.2240000000000002</c:v>
                </c:pt>
                <c:pt idx="1788">
                  <c:v>5.2169999999999996</c:v>
                </c:pt>
                <c:pt idx="1789">
                  <c:v>5.2439999999999998</c:v>
                </c:pt>
                <c:pt idx="1790">
                  <c:v>5.26</c:v>
                </c:pt>
                <c:pt idx="1791">
                  <c:v>5.2679999999999998</c:v>
                </c:pt>
                <c:pt idx="1792">
                  <c:v>5.33</c:v>
                </c:pt>
                <c:pt idx="1793">
                  <c:v>5.4409999999999998</c:v>
                </c:pt>
                <c:pt idx="1794">
                  <c:v>5.4669999999999996</c:v>
                </c:pt>
                <c:pt idx="1795">
                  <c:v>5.4930000000000003</c:v>
                </c:pt>
                <c:pt idx="1796">
                  <c:v>5.5510000000000002</c:v>
                </c:pt>
                <c:pt idx="1797">
                  <c:v>5.556</c:v>
                </c:pt>
                <c:pt idx="1798">
                  <c:v>5.5869999999999997</c:v>
                </c:pt>
                <c:pt idx="1799">
                  <c:v>5.5179999999999998</c:v>
                </c:pt>
                <c:pt idx="1800">
                  <c:v>5.4690000000000003</c:v>
                </c:pt>
                <c:pt idx="1801">
                  <c:v>5.47</c:v>
                </c:pt>
                <c:pt idx="1802">
                  <c:v>5.4619999999999997</c:v>
                </c:pt>
                <c:pt idx="1803">
                  <c:v>5.4710000000000001</c:v>
                </c:pt>
                <c:pt idx="1804">
                  <c:v>5.5060000000000002</c:v>
                </c:pt>
                <c:pt idx="1805">
                  <c:v>5.5579999999999998</c:v>
                </c:pt>
                <c:pt idx="1806">
                  <c:v>5.6970000000000001</c:v>
                </c:pt>
                <c:pt idx="1807">
                  <c:v>5.6920000000000002</c:v>
                </c:pt>
                <c:pt idx="1808">
                  <c:v>5.7080000000000002</c:v>
                </c:pt>
                <c:pt idx="1809">
                  <c:v>5.7169999999999996</c:v>
                </c:pt>
                <c:pt idx="1810">
                  <c:v>5.74</c:v>
                </c:pt>
                <c:pt idx="1811">
                  <c:v>5.7409999999999997</c:v>
                </c:pt>
                <c:pt idx="1812">
                  <c:v>5.7359999999999998</c:v>
                </c:pt>
                <c:pt idx="1813">
                  <c:v>5.7279999999999998</c:v>
                </c:pt>
                <c:pt idx="1814">
                  <c:v>5.7359999999999998</c:v>
                </c:pt>
                <c:pt idx="1815">
                  <c:v>5.76</c:v>
                </c:pt>
                <c:pt idx="1816">
                  <c:v>5.7460000000000004</c:v>
                </c:pt>
                <c:pt idx="1817">
                  <c:v>5.7489999999999997</c:v>
                </c:pt>
                <c:pt idx="1818">
                  <c:v>5.7560000000000002</c:v>
                </c:pt>
                <c:pt idx="1819">
                  <c:v>5.7709999999999999</c:v>
                </c:pt>
                <c:pt idx="1820">
                  <c:v>5.7779999999999996</c:v>
                </c:pt>
                <c:pt idx="1821">
                  <c:v>5.7880000000000003</c:v>
                </c:pt>
                <c:pt idx="1822">
                  <c:v>5.7759999999999998</c:v>
                </c:pt>
                <c:pt idx="1823">
                  <c:v>5.7789999999999999</c:v>
                </c:pt>
                <c:pt idx="1824">
                  <c:v>5.7910000000000004</c:v>
                </c:pt>
                <c:pt idx="1825">
                  <c:v>5.8179999999999996</c:v>
                </c:pt>
                <c:pt idx="1826">
                  <c:v>5.81</c:v>
                </c:pt>
                <c:pt idx="1827">
                  <c:v>5.83</c:v>
                </c:pt>
                <c:pt idx="1828">
                  <c:v>5.8140000000000001</c:v>
                </c:pt>
                <c:pt idx="1829">
                  <c:v>5.8760000000000003</c:v>
                </c:pt>
                <c:pt idx="1830">
                  <c:v>5.8129999999999997</c:v>
                </c:pt>
                <c:pt idx="1831">
                  <c:v>5.8520000000000003</c:v>
                </c:pt>
                <c:pt idx="1832">
                  <c:v>5.9429999999999996</c:v>
                </c:pt>
                <c:pt idx="1833">
                  <c:v>5.9370000000000003</c:v>
                </c:pt>
                <c:pt idx="1834">
                  <c:v>5.9550000000000001</c:v>
                </c:pt>
                <c:pt idx="1835">
                  <c:v>5.8230000000000004</c:v>
                </c:pt>
                <c:pt idx="1836">
                  <c:v>5.8079999999999998</c:v>
                </c:pt>
                <c:pt idx="1837">
                  <c:v>5.851</c:v>
                </c:pt>
                <c:pt idx="1838">
                  <c:v>5.7939999999999996</c:v>
                </c:pt>
                <c:pt idx="1839">
                  <c:v>5.8070000000000004</c:v>
                </c:pt>
                <c:pt idx="1840">
                  <c:v>5.8339999999999996</c:v>
                </c:pt>
                <c:pt idx="1841">
                  <c:v>5.8230000000000004</c:v>
                </c:pt>
                <c:pt idx="1842">
                  <c:v>5.79</c:v>
                </c:pt>
                <c:pt idx="1843">
                  <c:v>5.827</c:v>
                </c:pt>
                <c:pt idx="1844">
                  <c:v>5.7919999999999998</c:v>
                </c:pt>
                <c:pt idx="1845">
                  <c:v>5.7839999999999998</c:v>
                </c:pt>
                <c:pt idx="1846">
                  <c:v>5.6109999999999998</c:v>
                </c:pt>
                <c:pt idx="1847">
                  <c:v>5.62</c:v>
                </c:pt>
                <c:pt idx="1848">
                  <c:v>5.5519999999999996</c:v>
                </c:pt>
                <c:pt idx="1849">
                  <c:v>5.548</c:v>
                </c:pt>
                <c:pt idx="1850">
                  <c:v>5.5149999999999997</c:v>
                </c:pt>
                <c:pt idx="1851">
                  <c:v>5.5039999999999996</c:v>
                </c:pt>
                <c:pt idx="1852">
                  <c:v>5.5039999999999996</c:v>
                </c:pt>
                <c:pt idx="1853">
                  <c:v>5.5049999999999999</c:v>
                </c:pt>
                <c:pt idx="1854">
                  <c:v>5.5590000000000002</c:v>
                </c:pt>
                <c:pt idx="1855">
                  <c:v>5.577</c:v>
                </c:pt>
                <c:pt idx="1856">
                  <c:v>5.56</c:v>
                </c:pt>
                <c:pt idx="1857">
                  <c:v>5.57</c:v>
                </c:pt>
                <c:pt idx="1858">
                  <c:v>5.5609999999999999</c:v>
                </c:pt>
                <c:pt idx="1859">
                  <c:v>5.5780000000000003</c:v>
                </c:pt>
                <c:pt idx="1860">
                  <c:v>5.6</c:v>
                </c:pt>
                <c:pt idx="1861">
                  <c:v>5.601</c:v>
                </c:pt>
                <c:pt idx="1862">
                  <c:v>5.6040000000000001</c:v>
                </c:pt>
                <c:pt idx="1863">
                  <c:v>5.6230000000000002</c:v>
                </c:pt>
                <c:pt idx="1864">
                  <c:v>5.6230000000000002</c:v>
                </c:pt>
                <c:pt idx="1865">
                  <c:v>5.5940000000000003</c:v>
                </c:pt>
                <c:pt idx="1866">
                  <c:v>5.6970000000000001</c:v>
                </c:pt>
                <c:pt idx="1867">
                  <c:v>5.8</c:v>
                </c:pt>
                <c:pt idx="1868">
                  <c:v>5.7969999999999997</c:v>
                </c:pt>
                <c:pt idx="1869">
                  <c:v>5.835</c:v>
                </c:pt>
                <c:pt idx="1870">
                  <c:v>5.8550000000000004</c:v>
                </c:pt>
                <c:pt idx="1871">
                  <c:v>5.8470000000000004</c:v>
                </c:pt>
                <c:pt idx="1872">
                  <c:v>5.85</c:v>
                </c:pt>
                <c:pt idx="1873">
                  <c:v>5.7990000000000004</c:v>
                </c:pt>
                <c:pt idx="1874">
                  <c:v>5.89</c:v>
                </c:pt>
                <c:pt idx="1875">
                  <c:v>5.9470000000000001</c:v>
                </c:pt>
                <c:pt idx="1876">
                  <c:v>5.9470000000000001</c:v>
                </c:pt>
                <c:pt idx="1877">
                  <c:v>6.0119999999999996</c:v>
                </c:pt>
                <c:pt idx="1878">
                  <c:v>6.0030000000000001</c:v>
                </c:pt>
                <c:pt idx="1879">
                  <c:v>6.0430000000000001</c:v>
                </c:pt>
                <c:pt idx="1880">
                  <c:v>6.0519999999999996</c:v>
                </c:pt>
                <c:pt idx="1881">
                  <c:v>6.0519999999999996</c:v>
                </c:pt>
                <c:pt idx="1882">
                  <c:v>6.0640000000000001</c:v>
                </c:pt>
                <c:pt idx="1883">
                  <c:v>6.101</c:v>
                </c:pt>
                <c:pt idx="1884">
                  <c:v>6.0979999999999999</c:v>
                </c:pt>
                <c:pt idx="1885">
                  <c:v>6.12</c:v>
                </c:pt>
                <c:pt idx="1886">
                  <c:v>6.1219999999999999</c:v>
                </c:pt>
                <c:pt idx="1887">
                  <c:v>6.1349999999999998</c:v>
                </c:pt>
                <c:pt idx="1888">
                  <c:v>6.1589999999999998</c:v>
                </c:pt>
                <c:pt idx="1889">
                  <c:v>6.2039999999999997</c:v>
                </c:pt>
                <c:pt idx="1890">
                  <c:v>6.27</c:v>
                </c:pt>
                <c:pt idx="1891">
                  <c:v>6.3330000000000002</c:v>
                </c:pt>
                <c:pt idx="1892">
                  <c:v>6.3570000000000002</c:v>
                </c:pt>
                <c:pt idx="1893">
                  <c:v>6.3470000000000004</c:v>
                </c:pt>
                <c:pt idx="1894">
                  <c:v>6.343</c:v>
                </c:pt>
                <c:pt idx="1895">
                  <c:v>6.3330000000000002</c:v>
                </c:pt>
                <c:pt idx="1896">
                  <c:v>6.343</c:v>
                </c:pt>
                <c:pt idx="1897">
                  <c:v>6.343</c:v>
                </c:pt>
                <c:pt idx="1898">
                  <c:v>6.2619999999999996</c:v>
                </c:pt>
                <c:pt idx="1899">
                  <c:v>6.2629999999999999</c:v>
                </c:pt>
                <c:pt idx="1900">
                  <c:v>6.2839999999999998</c:v>
                </c:pt>
                <c:pt idx="1901">
                  <c:v>6.29</c:v>
                </c:pt>
                <c:pt idx="1902">
                  <c:v>6.2770000000000001</c:v>
                </c:pt>
                <c:pt idx="1903">
                  <c:v>6.2679999999999998</c:v>
                </c:pt>
                <c:pt idx="1904">
                  <c:v>6.2910000000000004</c:v>
                </c:pt>
                <c:pt idx="1905">
                  <c:v>6.3129999999999997</c:v>
                </c:pt>
                <c:pt idx="1906">
                  <c:v>6.3049999999999997</c:v>
                </c:pt>
                <c:pt idx="1907">
                  <c:v>6.2960000000000003</c:v>
                </c:pt>
                <c:pt idx="1908">
                  <c:v>6.3179999999999996</c:v>
                </c:pt>
                <c:pt idx="1909">
                  <c:v>6.3550000000000004</c:v>
                </c:pt>
                <c:pt idx="1910">
                  <c:v>6.3810000000000002</c:v>
                </c:pt>
                <c:pt idx="1911">
                  <c:v>6.3540000000000001</c:v>
                </c:pt>
                <c:pt idx="1912">
                  <c:v>6.3449999999999998</c:v>
                </c:pt>
                <c:pt idx="1913">
                  <c:v>6.319</c:v>
                </c:pt>
                <c:pt idx="1914">
                  <c:v>6.3330000000000002</c:v>
                </c:pt>
                <c:pt idx="1915">
                  <c:v>6.3330000000000002</c:v>
                </c:pt>
                <c:pt idx="1916">
                  <c:v>6.3109999999999999</c:v>
                </c:pt>
                <c:pt idx="1917">
                  <c:v>6.359</c:v>
                </c:pt>
                <c:pt idx="1918">
                  <c:v>6.3550000000000004</c:v>
                </c:pt>
                <c:pt idx="1919">
                  <c:v>6.2460000000000004</c:v>
                </c:pt>
                <c:pt idx="1920">
                  <c:v>6.2030000000000003</c:v>
                </c:pt>
                <c:pt idx="1921">
                  <c:v>6.2149999999999999</c:v>
                </c:pt>
                <c:pt idx="1922">
                  <c:v>6.2629999999999999</c:v>
                </c:pt>
                <c:pt idx="1923">
                  <c:v>6.2839999999999998</c:v>
                </c:pt>
                <c:pt idx="1924">
                  <c:v>6.28</c:v>
                </c:pt>
                <c:pt idx="1925">
                  <c:v>6.3419999999999996</c:v>
                </c:pt>
                <c:pt idx="1926">
                  <c:v>6.319</c:v>
                </c:pt>
                <c:pt idx="1927">
                  <c:v>6.3380000000000001</c:v>
                </c:pt>
                <c:pt idx="1928">
                  <c:v>6.2949999999999999</c:v>
                </c:pt>
                <c:pt idx="1929">
                  <c:v>6.2949999999999999</c:v>
                </c:pt>
                <c:pt idx="1930">
                  <c:v>6.2949999999999999</c:v>
                </c:pt>
                <c:pt idx="1931">
                  <c:v>6.2949999999999999</c:v>
                </c:pt>
                <c:pt idx="1932">
                  <c:v>6.2960000000000003</c:v>
                </c:pt>
                <c:pt idx="1933">
                  <c:v>6.2960000000000003</c:v>
                </c:pt>
                <c:pt idx="1934">
                  <c:v>6.3259999999999996</c:v>
                </c:pt>
                <c:pt idx="1935">
                  <c:v>6.3310000000000004</c:v>
                </c:pt>
                <c:pt idx="1936">
                  <c:v>6.3490000000000002</c:v>
                </c:pt>
                <c:pt idx="1937">
                  <c:v>6.34</c:v>
                </c:pt>
                <c:pt idx="1938">
                  <c:v>6.4829999999999997</c:v>
                </c:pt>
                <c:pt idx="1939">
                  <c:v>6.492</c:v>
                </c:pt>
                <c:pt idx="1940">
                  <c:v>6.468</c:v>
                </c:pt>
                <c:pt idx="1941">
                  <c:v>6.5010000000000003</c:v>
                </c:pt>
                <c:pt idx="1942">
                  <c:v>6.5010000000000003</c:v>
                </c:pt>
                <c:pt idx="1943">
                  <c:v>6.5010000000000003</c:v>
                </c:pt>
                <c:pt idx="1944">
                  <c:v>6.5110000000000001</c:v>
                </c:pt>
                <c:pt idx="1945">
                  <c:v>6.5010000000000003</c:v>
                </c:pt>
                <c:pt idx="1946">
                  <c:v>6.4429999999999996</c:v>
                </c:pt>
                <c:pt idx="1947">
                  <c:v>6.516</c:v>
                </c:pt>
                <c:pt idx="1948">
                  <c:v>6.5350000000000001</c:v>
                </c:pt>
                <c:pt idx="1949">
                  <c:v>6.569</c:v>
                </c:pt>
                <c:pt idx="1950">
                  <c:v>6.577</c:v>
                </c:pt>
                <c:pt idx="1951">
                  <c:v>6.5620000000000003</c:v>
                </c:pt>
                <c:pt idx="1952">
                  <c:v>6.484</c:v>
                </c:pt>
                <c:pt idx="1953">
                  <c:v>6.5039999999999996</c:v>
                </c:pt>
                <c:pt idx="1954">
                  <c:v>6.4859999999999998</c:v>
                </c:pt>
                <c:pt idx="1955">
                  <c:v>6.4249999999999998</c:v>
                </c:pt>
                <c:pt idx="1956">
                  <c:v>6.5110000000000001</c:v>
                </c:pt>
                <c:pt idx="1957">
                  <c:v>6.5650000000000004</c:v>
                </c:pt>
                <c:pt idx="1958">
                  <c:v>6.58</c:v>
                </c:pt>
                <c:pt idx="1959">
                  <c:v>6.6260000000000003</c:v>
                </c:pt>
                <c:pt idx="1960">
                  <c:v>6.6210000000000004</c:v>
                </c:pt>
                <c:pt idx="1961">
                  <c:v>6.57</c:v>
                </c:pt>
                <c:pt idx="1962">
                  <c:v>6.4749999999999996</c:v>
                </c:pt>
                <c:pt idx="1963">
                  <c:v>6.4960000000000004</c:v>
                </c:pt>
                <c:pt idx="1964">
                  <c:v>6.524</c:v>
                </c:pt>
                <c:pt idx="1965">
                  <c:v>6.4470000000000001</c:v>
                </c:pt>
                <c:pt idx="1966">
                  <c:v>6.6040000000000001</c:v>
                </c:pt>
                <c:pt idx="1967">
                  <c:v>6.51</c:v>
                </c:pt>
                <c:pt idx="1968">
                  <c:v>6.5780000000000003</c:v>
                </c:pt>
                <c:pt idx="1969">
                  <c:v>6.5590000000000002</c:v>
                </c:pt>
                <c:pt idx="1970">
                  <c:v>6.5590000000000002</c:v>
                </c:pt>
                <c:pt idx="1971">
                  <c:v>6.55</c:v>
                </c:pt>
                <c:pt idx="1972">
                  <c:v>6.4180000000000001</c:v>
                </c:pt>
                <c:pt idx="1973">
                  <c:v>6.5149999999999997</c:v>
                </c:pt>
                <c:pt idx="1974">
                  <c:v>6.4269999999999996</c:v>
                </c:pt>
                <c:pt idx="1975">
                  <c:v>6.5389999999999997</c:v>
                </c:pt>
                <c:pt idx="1976">
                  <c:v>6.5149999999999997</c:v>
                </c:pt>
                <c:pt idx="1977">
                  <c:v>6.569</c:v>
                </c:pt>
                <c:pt idx="1978">
                  <c:v>6.49</c:v>
                </c:pt>
                <c:pt idx="1979">
                  <c:v>6.516</c:v>
                </c:pt>
                <c:pt idx="1980">
                  <c:v>6.5330000000000004</c:v>
                </c:pt>
                <c:pt idx="1981">
                  <c:v>6.7480000000000002</c:v>
                </c:pt>
                <c:pt idx="1982">
                  <c:v>6.7880000000000003</c:v>
                </c:pt>
                <c:pt idx="1983">
                  <c:v>6.7389999999999999</c:v>
                </c:pt>
                <c:pt idx="1984">
                  <c:v>6.8029999999999999</c:v>
                </c:pt>
                <c:pt idx="1985">
                  <c:v>6.8739999999999997</c:v>
                </c:pt>
                <c:pt idx="1986">
                  <c:v>6.8529999999999998</c:v>
                </c:pt>
                <c:pt idx="1987">
                  <c:v>6.8689999999999998</c:v>
                </c:pt>
                <c:pt idx="1988">
                  <c:v>6.7670000000000003</c:v>
                </c:pt>
                <c:pt idx="1989">
                  <c:v>6.9109999999999996</c:v>
                </c:pt>
                <c:pt idx="1990">
                  <c:v>6.8840000000000003</c:v>
                </c:pt>
                <c:pt idx="1991">
                  <c:v>6.8650000000000002</c:v>
                </c:pt>
                <c:pt idx="1992">
                  <c:v>7.077</c:v>
                </c:pt>
                <c:pt idx="1993">
                  <c:v>7.2060000000000004</c:v>
                </c:pt>
                <c:pt idx="1994">
                  <c:v>7.3010000000000002</c:v>
                </c:pt>
                <c:pt idx="1995">
                  <c:v>7.5090000000000003</c:v>
                </c:pt>
                <c:pt idx="1996">
                  <c:v>7.585</c:v>
                </c:pt>
                <c:pt idx="1997">
                  <c:v>7.3369999999999997</c:v>
                </c:pt>
                <c:pt idx="1998">
                  <c:v>7.3369999999999997</c:v>
                </c:pt>
                <c:pt idx="1999">
                  <c:v>7.2430000000000003</c:v>
                </c:pt>
                <c:pt idx="2000">
                  <c:v>7.2809999999999997</c:v>
                </c:pt>
                <c:pt idx="2001">
                  <c:v>7.23</c:v>
                </c:pt>
                <c:pt idx="2002">
                  <c:v>7.1680000000000001</c:v>
                </c:pt>
                <c:pt idx="2003">
                  <c:v>7.0940000000000003</c:v>
                </c:pt>
                <c:pt idx="2004">
                  <c:v>6.8739999999999997</c:v>
                </c:pt>
                <c:pt idx="2005">
                  <c:v>6.7119999999999997</c:v>
                </c:pt>
                <c:pt idx="2006">
                  <c:v>6.484</c:v>
                </c:pt>
                <c:pt idx="2007">
                  <c:v>6.3970000000000002</c:v>
                </c:pt>
                <c:pt idx="2008">
                  <c:v>6.3440000000000003</c:v>
                </c:pt>
                <c:pt idx="2009">
                  <c:v>6.3620000000000001</c:v>
                </c:pt>
                <c:pt idx="2010">
                  <c:v>6.3890000000000002</c:v>
                </c:pt>
                <c:pt idx="2011">
                  <c:v>6.3280000000000003</c:v>
                </c:pt>
                <c:pt idx="2012">
                  <c:v>6.3630000000000004</c:v>
                </c:pt>
                <c:pt idx="2013">
                  <c:v>6.3630000000000004</c:v>
                </c:pt>
                <c:pt idx="2014">
                  <c:v>6.3029999999999999</c:v>
                </c:pt>
                <c:pt idx="2015">
                  <c:v>6.3890000000000002</c:v>
                </c:pt>
                <c:pt idx="2016">
                  <c:v>6.484</c:v>
                </c:pt>
                <c:pt idx="2017">
                  <c:v>6.484</c:v>
                </c:pt>
                <c:pt idx="2018">
                  <c:v>6.3979999999999997</c:v>
                </c:pt>
                <c:pt idx="2019">
                  <c:v>6.3810000000000002</c:v>
                </c:pt>
                <c:pt idx="2020">
                  <c:v>6.4930000000000003</c:v>
                </c:pt>
                <c:pt idx="2021">
                  <c:v>6.5019999999999998</c:v>
                </c:pt>
                <c:pt idx="2022">
                  <c:v>6.4420000000000002</c:v>
                </c:pt>
                <c:pt idx="2023">
                  <c:v>6.4249999999999998</c:v>
                </c:pt>
                <c:pt idx="2024">
                  <c:v>6.3719999999999999</c:v>
                </c:pt>
                <c:pt idx="2025">
                  <c:v>6.3159999999999998</c:v>
                </c:pt>
                <c:pt idx="2026">
                  <c:v>6.4329999999999998</c:v>
                </c:pt>
                <c:pt idx="2027">
                  <c:v>6.4160000000000004</c:v>
                </c:pt>
                <c:pt idx="2028">
                  <c:v>6.3550000000000004</c:v>
                </c:pt>
                <c:pt idx="2029">
                  <c:v>6.625</c:v>
                </c:pt>
                <c:pt idx="2030">
                  <c:v>6.5609999999999999</c:v>
                </c:pt>
                <c:pt idx="2031">
                  <c:v>6.7050000000000001</c:v>
                </c:pt>
                <c:pt idx="2032">
                  <c:v>6.6390000000000002</c:v>
                </c:pt>
                <c:pt idx="2033">
                  <c:v>6.56</c:v>
                </c:pt>
                <c:pt idx="2034">
                  <c:v>6.61</c:v>
                </c:pt>
                <c:pt idx="2035">
                  <c:v>6.4249999999999998</c:v>
                </c:pt>
                <c:pt idx="2036">
                  <c:v>6.3609999999999998</c:v>
                </c:pt>
                <c:pt idx="2037">
                  <c:v>6.25</c:v>
                </c:pt>
                <c:pt idx="2038">
                  <c:v>6.2430000000000003</c:v>
                </c:pt>
                <c:pt idx="2039">
                  <c:v>6.2229999999999999</c:v>
                </c:pt>
                <c:pt idx="2040">
                  <c:v>6.2949999999999999</c:v>
                </c:pt>
                <c:pt idx="2041">
                  <c:v>6.3250000000000002</c:v>
                </c:pt>
                <c:pt idx="2042">
                  <c:v>6.3159999999999998</c:v>
                </c:pt>
                <c:pt idx="2043">
                  <c:v>6.399</c:v>
                </c:pt>
                <c:pt idx="2044">
                  <c:v>6.3949999999999996</c:v>
                </c:pt>
                <c:pt idx="2045">
                  <c:v>6.383</c:v>
                </c:pt>
                <c:pt idx="2046">
                  <c:v>6.4050000000000002</c:v>
                </c:pt>
                <c:pt idx="2047">
                  <c:v>6.4409999999999998</c:v>
                </c:pt>
                <c:pt idx="2048">
                  <c:v>6.43</c:v>
                </c:pt>
                <c:pt idx="2049">
                  <c:v>6.42</c:v>
                </c:pt>
                <c:pt idx="2050">
                  <c:v>6.4409999999999998</c:v>
                </c:pt>
                <c:pt idx="2051">
                  <c:v>6.4139999999999997</c:v>
                </c:pt>
                <c:pt idx="2052">
                  <c:v>6.4279999999999999</c:v>
                </c:pt>
                <c:pt idx="2053">
                  <c:v>6.431</c:v>
                </c:pt>
                <c:pt idx="2054">
                  <c:v>6.4509999999999996</c:v>
                </c:pt>
                <c:pt idx="2055">
                  <c:v>6.4530000000000003</c:v>
                </c:pt>
                <c:pt idx="2056">
                  <c:v>6.4320000000000004</c:v>
                </c:pt>
                <c:pt idx="2057">
                  <c:v>6.4089999999999998</c:v>
                </c:pt>
                <c:pt idx="2058">
                  <c:v>6.4249999999999998</c:v>
                </c:pt>
                <c:pt idx="2059">
                  <c:v>6.4329999999999998</c:v>
                </c:pt>
                <c:pt idx="2060">
                  <c:v>6.3860000000000001</c:v>
                </c:pt>
                <c:pt idx="2061">
                  <c:v>6.42</c:v>
                </c:pt>
                <c:pt idx="2062">
                  <c:v>6.4189999999999996</c:v>
                </c:pt>
                <c:pt idx="2063">
                  <c:v>6.51</c:v>
                </c:pt>
                <c:pt idx="2064">
                  <c:v>6.4710000000000001</c:v>
                </c:pt>
                <c:pt idx="2065">
                  <c:v>6.4009999999999998</c:v>
                </c:pt>
                <c:pt idx="2066">
                  <c:v>6.4329999999999998</c:v>
                </c:pt>
                <c:pt idx="2067">
                  <c:v>6.407</c:v>
                </c:pt>
                <c:pt idx="2068">
                  <c:v>6.3639999999999999</c:v>
                </c:pt>
                <c:pt idx="2069">
                  <c:v>6.37</c:v>
                </c:pt>
                <c:pt idx="2070">
                  <c:v>6.32</c:v>
                </c:pt>
                <c:pt idx="2071">
                  <c:v>6.3529999999999998</c:v>
                </c:pt>
                <c:pt idx="2072">
                  <c:v>6.3109999999999999</c:v>
                </c:pt>
                <c:pt idx="2073">
                  <c:v>6.3449999999999998</c:v>
                </c:pt>
                <c:pt idx="2074">
                  <c:v>6.3650000000000002</c:v>
                </c:pt>
                <c:pt idx="2075">
                  <c:v>6.3460000000000001</c:v>
                </c:pt>
                <c:pt idx="2076">
                  <c:v>6.3710000000000004</c:v>
                </c:pt>
                <c:pt idx="2077">
                  <c:v>6.3639999999999999</c:v>
                </c:pt>
                <c:pt idx="2078">
                  <c:v>6.33</c:v>
                </c:pt>
                <c:pt idx="2079">
                  <c:v>6.3369999999999997</c:v>
                </c:pt>
                <c:pt idx="2080">
                  <c:v>6.33</c:v>
                </c:pt>
                <c:pt idx="2081">
                  <c:v>6.33</c:v>
                </c:pt>
                <c:pt idx="2082">
                  <c:v>6.3550000000000004</c:v>
                </c:pt>
                <c:pt idx="2083">
                  <c:v>6.3559999999999999</c:v>
                </c:pt>
                <c:pt idx="2084">
                  <c:v>6.3730000000000002</c:v>
                </c:pt>
                <c:pt idx="2085">
                  <c:v>6.3730000000000002</c:v>
                </c:pt>
                <c:pt idx="2086">
                  <c:v>6.3310000000000004</c:v>
                </c:pt>
                <c:pt idx="2087">
                  <c:v>6.2889999999999997</c:v>
                </c:pt>
                <c:pt idx="2088">
                  <c:v>6.4189999999999996</c:v>
                </c:pt>
                <c:pt idx="2089">
                  <c:v>6.399</c:v>
                </c:pt>
                <c:pt idx="2090">
                  <c:v>6.4329999999999998</c:v>
                </c:pt>
                <c:pt idx="2091">
                  <c:v>6.5179999999999998</c:v>
                </c:pt>
                <c:pt idx="2092">
                  <c:v>6.5270000000000001</c:v>
                </c:pt>
                <c:pt idx="2093">
                  <c:v>6.7789999999999999</c:v>
                </c:pt>
                <c:pt idx="2094">
                  <c:v>6.7969999999999997</c:v>
                </c:pt>
                <c:pt idx="2095">
                  <c:v>6.8520000000000003</c:v>
                </c:pt>
                <c:pt idx="2096">
                  <c:v>6.851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29-2D41-9C6B-C156FE8C8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2181936"/>
        <c:axId val="1142174032"/>
      </c:lineChart>
      <c:dateAx>
        <c:axId val="1142181936"/>
        <c:scaling>
          <c:orientation val="minMax"/>
          <c:min val="42370"/>
        </c:scaling>
        <c:delete val="0"/>
        <c:axPos val="b"/>
        <c:numFmt formatCode="[$-437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174032"/>
        <c:crosses val="autoZero"/>
        <c:auto val="1"/>
        <c:lblOffset val="100"/>
        <c:baseTimeUnit val="days"/>
      </c:dateAx>
      <c:valAx>
        <c:axId val="1142174032"/>
        <c:scaling>
          <c:orientation val="minMax"/>
          <c:max val="6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18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73913677456986"/>
          <c:y val="5.05050906745332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80300379119278"/>
          <c:y val="8.0231114476349702E-2"/>
          <c:w val="0.76427967337416158"/>
          <c:h val="0.901260559341890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შრომის ანაზღაურებაზე გაწეული დანახარჯები (მშპ-ს 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D1-4E4C-9587-B75D435CE5E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1-4E4C-9587-B75D435CE5E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D1-4E4C-9587-B75D435CE5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ნორვეგია</c:v>
                </c:pt>
                <c:pt idx="1">
                  <c:v>დანია</c:v>
                </c:pt>
                <c:pt idx="2">
                  <c:v>ისლანდია</c:v>
                </c:pt>
                <c:pt idx="3">
                  <c:v>შვედეთი</c:v>
                </c:pt>
                <c:pt idx="4">
                  <c:v>საფრანგეთი</c:v>
                </c:pt>
                <c:pt idx="5">
                  <c:v>ფინეთი</c:v>
                </c:pt>
                <c:pt idx="6">
                  <c:v>ბელგია</c:v>
                </c:pt>
                <c:pt idx="7">
                  <c:v>გაერთიანებული სამეფო</c:v>
                </c:pt>
                <c:pt idx="8">
                  <c:v>ა.შ.შ.</c:v>
                </c:pt>
                <c:pt idx="9">
                  <c:v>ახალი ზელანდია</c:v>
                </c:pt>
                <c:pt idx="10">
                  <c:v>რუმინეთი</c:v>
                </c:pt>
                <c:pt idx="11">
                  <c:v>ნიდერლანდები</c:v>
                </c:pt>
                <c:pt idx="12">
                  <c:v>ყატარი</c:v>
                </c:pt>
                <c:pt idx="13">
                  <c:v>გერმანია</c:v>
                </c:pt>
                <c:pt idx="14">
                  <c:v>შვეიცარია</c:v>
                </c:pt>
                <c:pt idx="15">
                  <c:v>ირლანდია</c:v>
                </c:pt>
                <c:pt idx="16">
                  <c:v>ლატვია</c:v>
                </c:pt>
                <c:pt idx="17">
                  <c:v>იაპონია</c:v>
                </c:pt>
                <c:pt idx="18">
                  <c:v>საქართველო</c:v>
                </c:pt>
                <c:pt idx="19">
                  <c:v>ჩილე</c:v>
                </c:pt>
                <c:pt idx="20">
                  <c:v>ჰონგ-კონგი</c:v>
                </c:pt>
                <c:pt idx="21">
                  <c:v>სინგაპური</c:v>
                </c:pt>
              </c:strCache>
            </c:strRef>
          </c:cat>
          <c:val>
            <c:numRef>
              <c:f>Sheet1!$B$2:$B$23</c:f>
              <c:numCache>
                <c:formatCode>0.0</c:formatCode>
                <c:ptCount val="22"/>
                <c:pt idx="0" formatCode="General">
                  <c:v>17.3</c:v>
                </c:pt>
                <c:pt idx="1">
                  <c:v>15.155966162065896</c:v>
                </c:pt>
                <c:pt idx="2" formatCode="General">
                  <c:v>14</c:v>
                </c:pt>
                <c:pt idx="3" formatCode="General">
                  <c:v>12.8</c:v>
                </c:pt>
                <c:pt idx="4" formatCode="General">
                  <c:v>12.5</c:v>
                </c:pt>
                <c:pt idx="5" formatCode="General">
                  <c:v>12.2</c:v>
                </c:pt>
                <c:pt idx="6" formatCode="General">
                  <c:v>12.2</c:v>
                </c:pt>
                <c:pt idx="7">
                  <c:v>8.9632548906278622</c:v>
                </c:pt>
                <c:pt idx="8">
                  <c:v>8.8067390455743144</c:v>
                </c:pt>
                <c:pt idx="9" formatCode="General">
                  <c:v>8.8000000000000007</c:v>
                </c:pt>
                <c:pt idx="10" formatCode="General">
                  <c:v>8.6999999999999993</c:v>
                </c:pt>
                <c:pt idx="11" formatCode="General">
                  <c:v>7.9</c:v>
                </c:pt>
                <c:pt idx="12" formatCode="General">
                  <c:v>7.8</c:v>
                </c:pt>
                <c:pt idx="13" formatCode="General">
                  <c:v>7.5</c:v>
                </c:pt>
                <c:pt idx="14" formatCode="General">
                  <c:v>7.4</c:v>
                </c:pt>
                <c:pt idx="15" formatCode="General">
                  <c:v>6.9</c:v>
                </c:pt>
                <c:pt idx="16" formatCode="General">
                  <c:v>6.6</c:v>
                </c:pt>
                <c:pt idx="17" formatCode="General">
                  <c:v>5.3</c:v>
                </c:pt>
                <c:pt idx="18" formatCode="General">
                  <c:v>4.8</c:v>
                </c:pt>
                <c:pt idx="19" formatCode="General">
                  <c:v>4.5</c:v>
                </c:pt>
                <c:pt idx="20" formatCode="General">
                  <c:v>4.4000000000000004</c:v>
                </c:pt>
                <c:pt idx="21">
                  <c:v>2.5548999999999999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1-4E4C-9587-B75D435CE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06638480"/>
        <c:axId val="-1506636304"/>
      </c:barChart>
      <c:catAx>
        <c:axId val="-150663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6636304"/>
        <c:crosses val="autoZero"/>
        <c:auto val="1"/>
        <c:lblAlgn val="ctr"/>
        <c:lblOffset val="100"/>
        <c:noMultiLvlLbl val="0"/>
      </c:catAx>
      <c:valAx>
        <c:axId val="-1506636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0663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865.63762559999998</c:v>
                </c:pt>
                <c:pt idx="1">
                  <c:v>1133.9711417999999</c:v>
                </c:pt>
                <c:pt idx="2">
                  <c:v>1048.2270458</c:v>
                </c:pt>
                <c:pt idx="3">
                  <c:v>1039.1741525</c:v>
                </c:pt>
                <c:pt idx="4">
                  <c:v>1836.9799768999999</c:v>
                </c:pt>
                <c:pt idx="5">
                  <c:v>1728.7364411999999</c:v>
                </c:pt>
                <c:pt idx="6">
                  <c:v>1650.3276020999999</c:v>
                </c:pt>
                <c:pt idx="7">
                  <c:v>1962.6135362</c:v>
                </c:pt>
                <c:pt idx="8">
                  <c:v>1265.2361332999999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A-41D6-A059-F9F2F082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77893168"/>
        <c:axId val="-1877892080"/>
      </c:barChart>
      <c:catAx>
        <c:axId val="-187789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2080"/>
        <c:crosses val="autoZero"/>
        <c:auto val="1"/>
        <c:lblAlgn val="ctr"/>
        <c:lblOffset val="100"/>
        <c:noMultiLvlLbl val="0"/>
      </c:catAx>
      <c:valAx>
        <c:axId val="-1877892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87789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Sheet1!$V$2</c:f>
              <c:strCache>
                <c:ptCount val="1"/>
                <c:pt idx="0">
                  <c:v>დანაზოგები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Sheet1!$L$3:$L$12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Sheet1!$V$3:$V$12</c:f>
              <c:numCache>
                <c:formatCode>#,##0.0</c:formatCode>
                <c:ptCount val="9"/>
                <c:pt idx="0">
                  <c:v>11.222977660724915</c:v>
                </c:pt>
                <c:pt idx="1">
                  <c:v>13.513942892114233</c:v>
                </c:pt>
                <c:pt idx="2">
                  <c:v>17.060229117607413</c:v>
                </c:pt>
                <c:pt idx="3">
                  <c:v>18.834297154323906</c:v>
                </c:pt>
                <c:pt idx="4">
                  <c:v>18.934467060690331</c:v>
                </c:pt>
                <c:pt idx="5">
                  <c:v>18.765761246842324</c:v>
                </c:pt>
                <c:pt idx="6">
                  <c:v>19.599296714214056</c:v>
                </c:pt>
                <c:pt idx="7">
                  <c:v>23.68738455009515</c:v>
                </c:pt>
                <c:pt idx="8">
                  <c:v>25.944078167730698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D-4A0D-BE82-834A368AFEFA}"/>
            </c:ext>
          </c:extLst>
        </c:ser>
        <c:ser>
          <c:idx val="3"/>
          <c:order val="2"/>
          <c:tx>
            <c:strRef>
              <c:f>Sheet1!$T$2</c:f>
              <c:strCache>
                <c:ptCount val="1"/>
                <c:pt idx="0">
                  <c:v>FDI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Sheet1!$L$3:$L$12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Sheet1!$T$3:$T$12</c:f>
              <c:numCache>
                <c:formatCode>#,##0.0</c:formatCode>
                <c:ptCount val="9"/>
                <c:pt idx="0">
                  <c:v>6.2823453433404657</c:v>
                </c:pt>
                <c:pt idx="1">
                  <c:v>6.8203318795604275</c:v>
                </c:pt>
                <c:pt idx="2">
                  <c:v>4.7404726951797596</c:v>
                </c:pt>
                <c:pt idx="3">
                  <c:v>5.6986525276239739</c:v>
                </c:pt>
                <c:pt idx="4">
                  <c:v>8.6698370623152119</c:v>
                </c:pt>
                <c:pt idx="5">
                  <c:v>10.162865190365235</c:v>
                </c:pt>
                <c:pt idx="6">
                  <c:v>8.6341738292630499</c:v>
                </c:pt>
                <c:pt idx="7">
                  <c:v>11.207082601813749</c:v>
                </c:pt>
                <c:pt idx="8">
                  <c:v>5.7108910108944739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D-4A0D-BE82-834A368AFEFA}"/>
            </c:ext>
          </c:extLst>
        </c:ser>
        <c:ser>
          <c:idx val="5"/>
          <c:order val="3"/>
          <c:tx>
            <c:strRef>
              <c:f>Sheet1!$U$2</c:f>
              <c:strCache>
                <c:ptCount val="1"/>
                <c:pt idx="0">
                  <c:v>ვალი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Sheet1!$L$3:$L$12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Sheet1!$U$3:$U$12</c:f>
              <c:numCache>
                <c:formatCode>#,##0.0</c:formatCode>
                <c:ptCount val="9"/>
                <c:pt idx="0">
                  <c:v>4.0006695451732357</c:v>
                </c:pt>
                <c:pt idx="1">
                  <c:v>5.9141614611776738</c:v>
                </c:pt>
                <c:pt idx="2">
                  <c:v>7.1622596320310894</c:v>
                </c:pt>
                <c:pt idx="3">
                  <c:v>0.24272086774465329</c:v>
                </c:pt>
                <c:pt idx="4">
                  <c:v>2.17755936795505</c:v>
                </c:pt>
                <c:pt idx="5">
                  <c:v>2.4613905236403273</c:v>
                </c:pt>
                <c:pt idx="6">
                  <c:v>4.4588062159854776</c:v>
                </c:pt>
                <c:pt idx="7">
                  <c:v>-2.5415684412463122</c:v>
                </c:pt>
                <c:pt idx="8">
                  <c:v>1.642499810458645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D-4A0D-BE82-834A368A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77901872"/>
        <c:axId val="-1877889904"/>
      </c:barChart>
      <c:lineChart>
        <c:grouping val="standard"/>
        <c:varyColors val="0"/>
        <c:ser>
          <c:idx val="1"/>
          <c:order val="0"/>
          <c:tx>
            <c:strRef>
              <c:f>Sheet1!$S$2</c:f>
              <c:strCache>
                <c:ptCount val="1"/>
                <c:pt idx="0">
                  <c:v>ინვესტიციები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Sheet1!$L$3:$L$12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Sheet1!$S$3:$S$12</c:f>
              <c:numCache>
                <c:formatCode>#,##0.0</c:formatCode>
                <c:ptCount val="9"/>
                <c:pt idx="0">
                  <c:v>21.505992549238616</c:v>
                </c:pt>
                <c:pt idx="1">
                  <c:v>26.248436232852335</c:v>
                </c:pt>
                <c:pt idx="2">
                  <c:v>28.962961444818262</c:v>
                </c:pt>
                <c:pt idx="3">
                  <c:v>24.775670549692535</c:v>
                </c:pt>
                <c:pt idx="4">
                  <c:v>29.781863490960593</c:v>
                </c:pt>
                <c:pt idx="5">
                  <c:v>31.390016960847888</c:v>
                </c:pt>
                <c:pt idx="6">
                  <c:v>32.69227675946258</c:v>
                </c:pt>
                <c:pt idx="7">
                  <c:v>32.352898710662586</c:v>
                </c:pt>
                <c:pt idx="8">
                  <c:v>33.297468989083818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2D-4A0D-BE82-834A368A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7901872"/>
        <c:axId val="-1877889904"/>
      </c:lineChart>
      <c:catAx>
        <c:axId val="-187790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89904"/>
        <c:crosses val="autoZero"/>
        <c:auto val="1"/>
        <c:lblAlgn val="ctr"/>
        <c:lblOffset val="100"/>
        <c:noMultiLvlLbl val="0"/>
      </c:catAx>
      <c:valAx>
        <c:axId val="-18778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9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8-4966-A4F4-1E55F0F78A0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8-4966-A4F4-1E55F0F78A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BB!$B$2:$B$19</c:f>
              <c:strCache>
                <c:ptCount val="15"/>
                <c:pt idx="0">
                  <c:v>ბანგლადეში (BB-)</c:v>
                </c:pt>
                <c:pt idx="1">
                  <c:v>პარაგვაი (BB)</c:v>
                </c:pt>
                <c:pt idx="2">
                  <c:v>გვატემალა (BB-)</c:v>
                </c:pt>
                <c:pt idx="3">
                  <c:v>უზბეკეთი (BB-)</c:v>
                </c:pt>
                <c:pt idx="4">
                  <c:v>ბოლივია (BB-)</c:v>
                </c:pt>
                <c:pt idx="5">
                  <c:v>სამხრეთ აფრიკა (BB)</c:v>
                </c:pt>
                <c:pt idx="6">
                  <c:v>აზერბაიჯანი (BB+)</c:v>
                </c:pt>
                <c:pt idx="7">
                  <c:v>ჩრდილოეთ მაკედონია (BB-)</c:v>
                </c:pt>
                <c:pt idx="8">
                  <c:v>საბერძნეთი (BB-)</c:v>
                </c:pt>
                <c:pt idx="9">
                  <c:v>დომინიკის რესპუბლიკა (BB-)</c:v>
                </c:pt>
                <c:pt idx="10">
                  <c:v>ბაჰამა (BB+)</c:v>
                </c:pt>
                <c:pt idx="11">
                  <c:v>ბრაზილია (BB-)</c:v>
                </c:pt>
                <c:pt idx="12">
                  <c:v>ჰონდურასი (BB-)</c:v>
                </c:pt>
                <c:pt idx="13">
                  <c:v>საქართველო (BB)</c:v>
                </c:pt>
                <c:pt idx="14">
                  <c:v>სერბეთი (BB)</c:v>
                </c:pt>
              </c:strCache>
            </c:strRef>
          </c:cat>
          <c:val>
            <c:numRef>
              <c:f>BB!$E$2:$E$19</c:f>
              <c:numCache>
                <c:formatCode>0.0%</c:formatCode>
                <c:ptCount val="15"/>
                <c:pt idx="0">
                  <c:v>6.0000000000000001E-3</c:v>
                </c:pt>
                <c:pt idx="1">
                  <c:v>9.0000000000000011E-3</c:v>
                </c:pt>
                <c:pt idx="2">
                  <c:v>0.01</c:v>
                </c:pt>
                <c:pt idx="3">
                  <c:v>1.2E-2</c:v>
                </c:pt>
                <c:pt idx="4">
                  <c:v>1.7000000000000001E-2</c:v>
                </c:pt>
                <c:pt idx="5">
                  <c:v>1.7000000000000001E-2</c:v>
                </c:pt>
                <c:pt idx="6">
                  <c:v>1.7000000000000001E-2</c:v>
                </c:pt>
                <c:pt idx="7">
                  <c:v>1.7999999999999999E-2</c:v>
                </c:pt>
                <c:pt idx="8">
                  <c:v>0.03</c:v>
                </c:pt>
                <c:pt idx="9">
                  <c:v>3.1E-2</c:v>
                </c:pt>
                <c:pt idx="10">
                  <c:v>3.9114688128772633E-2</c:v>
                </c:pt>
                <c:pt idx="11">
                  <c:v>0.04</c:v>
                </c:pt>
                <c:pt idx="12">
                  <c:v>4.8000000000000001E-2</c:v>
                </c:pt>
                <c:pt idx="13">
                  <c:v>6.0999999999999999E-2</c:v>
                </c:pt>
                <c:pt idx="14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88-4966-A4F4-1E55F0F78A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77901328"/>
        <c:axId val="-1877894800"/>
      </c:barChart>
      <c:catAx>
        <c:axId val="-187790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4800"/>
        <c:crosses val="autoZero"/>
        <c:auto val="1"/>
        <c:lblAlgn val="ctr"/>
        <c:lblOffset val="100"/>
        <c:noMultiLvlLbl val="0"/>
      </c:catAx>
      <c:valAx>
        <c:axId val="-18778948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187790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'[Chart in Microsoft PowerPoint]Sheet1'!$X$2</c:f>
              <c:strCache>
                <c:ptCount val="1"/>
                <c:pt idx="0">
                  <c:v>FDI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'[Chart in Microsoft PowerPoint]Sheet1'!$X$3:$X$12</c:f>
              <c:numCache>
                <c:formatCode>#,##0.0</c:formatCode>
                <c:ptCount val="10"/>
                <c:pt idx="0">
                  <c:v>6.2823453433404657</c:v>
                </c:pt>
                <c:pt idx="1">
                  <c:v>6.8203318795604275</c:v>
                </c:pt>
                <c:pt idx="2">
                  <c:v>4.7404726951797596</c:v>
                </c:pt>
                <c:pt idx="3">
                  <c:v>5.6986525276239739</c:v>
                </c:pt>
                <c:pt idx="4">
                  <c:v>8.6698370623152119</c:v>
                </c:pt>
                <c:pt idx="5">
                  <c:v>10.162865190365235</c:v>
                </c:pt>
                <c:pt idx="6">
                  <c:v>8.6341738292630499</c:v>
                </c:pt>
                <c:pt idx="7">
                  <c:v>11.207082601813749</c:v>
                </c:pt>
                <c:pt idx="8">
                  <c:v>5.7108910108944739</c:v>
                </c:pt>
                <c:pt idx="9">
                  <c:v>4.7321908858415549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0-4A79-8FD7-0F1476073C1A}"/>
            </c:ext>
          </c:extLst>
        </c:ser>
        <c:ser>
          <c:idx val="3"/>
          <c:order val="2"/>
          <c:tx>
            <c:strRef>
              <c:f>'[Chart in Microsoft PowerPoint]Sheet1'!$Y$2</c:f>
              <c:strCache>
                <c:ptCount val="1"/>
                <c:pt idx="0">
                  <c:v>ვალი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'[Chart in Microsoft PowerPoint]Sheet1'!$Y$3:$Y$12</c:f>
              <c:numCache>
                <c:formatCode>#,##0.0</c:formatCode>
                <c:ptCount val="10"/>
                <c:pt idx="0">
                  <c:v>4.0006695451732357</c:v>
                </c:pt>
                <c:pt idx="1">
                  <c:v>5.9141614611776738</c:v>
                </c:pt>
                <c:pt idx="2">
                  <c:v>7.1622596320310894</c:v>
                </c:pt>
                <c:pt idx="3">
                  <c:v>0.24272086774465329</c:v>
                </c:pt>
                <c:pt idx="4">
                  <c:v>2.17755936795505</c:v>
                </c:pt>
                <c:pt idx="5">
                  <c:v>2.4613905236403273</c:v>
                </c:pt>
                <c:pt idx="6">
                  <c:v>4.4588062159854776</c:v>
                </c:pt>
                <c:pt idx="7">
                  <c:v>-2.5415684412463122</c:v>
                </c:pt>
                <c:pt idx="8">
                  <c:v>1.642499810458645</c:v>
                </c:pt>
                <c:pt idx="9">
                  <c:v>-0.42644743968288079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0-4A79-8FD7-0F1476073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77897520"/>
        <c:axId val="-1877895888"/>
      </c:barChart>
      <c:lineChart>
        <c:grouping val="standard"/>
        <c:varyColors val="0"/>
        <c:ser>
          <c:idx val="1"/>
          <c:order val="0"/>
          <c:tx>
            <c:strRef>
              <c:f>'[Chart in Microsoft PowerPoint]Sheet1'!$W$2</c:f>
              <c:strCache>
                <c:ptCount val="1"/>
                <c:pt idx="0">
                  <c:v>მიმდინარე ანგარიშის დეფიციტი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PowerPoint]Sheet1'!$L$3:$L$12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2019H1</c:v>
                </c:pt>
              </c:strCache>
            </c:strRef>
          </c:cat>
          <c:val>
            <c:numRef>
              <c:f>'[Chart in Microsoft PowerPoint]Sheet1'!$W$3:$W$12</c:f>
              <c:numCache>
                <c:formatCode>#,##0.0</c:formatCode>
                <c:ptCount val="10"/>
                <c:pt idx="0">
                  <c:v>10.283014888513701</c:v>
                </c:pt>
                <c:pt idx="1">
                  <c:v>12.734493340738101</c:v>
                </c:pt>
                <c:pt idx="2">
                  <c:v>11.902732327210849</c:v>
                </c:pt>
                <c:pt idx="3">
                  <c:v>5.9413733953686272</c:v>
                </c:pt>
                <c:pt idx="4">
                  <c:v>10.847396430270262</c:v>
                </c:pt>
                <c:pt idx="5">
                  <c:v>12.624255714005562</c:v>
                </c:pt>
                <c:pt idx="6">
                  <c:v>13.092980045248527</c:v>
                </c:pt>
                <c:pt idx="7">
                  <c:v>8.6655141605674366</c:v>
                </c:pt>
                <c:pt idx="8">
                  <c:v>7.3533908213531189</c:v>
                </c:pt>
                <c:pt idx="9">
                  <c:v>4.3057434461586741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A0-4A79-8FD7-0F1476073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77897520"/>
        <c:axId val="-1877895888"/>
      </c:lineChart>
      <c:catAx>
        <c:axId val="-187789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5888"/>
        <c:crosses val="autoZero"/>
        <c:auto val="1"/>
        <c:lblAlgn val="ctr"/>
        <c:lblOffset val="100"/>
        <c:noMultiLvlLbl val="0"/>
      </c:catAx>
      <c:valAx>
        <c:axId val="-18778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წინა თვესთან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Sheet1!$B$2:$C$37</c:f>
              <c:multiLvlStrCache>
                <c:ptCount val="3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Sheet1!$K$2:$K$37</c:f>
              <c:numCache>
                <c:formatCode>#,##0.00</c:formatCode>
                <c:ptCount val="36"/>
                <c:pt idx="0">
                  <c:v>0</c:v>
                </c:pt>
                <c:pt idx="1">
                  <c:v>0.16331246443290581</c:v>
                </c:pt>
                <c:pt idx="2">
                  <c:v>-0.32899547031793475</c:v>
                </c:pt>
                <c:pt idx="3">
                  <c:v>0.17883815395182978</c:v>
                </c:pt>
                <c:pt idx="4">
                  <c:v>0.18369850486928385</c:v>
                </c:pt>
                <c:pt idx="5">
                  <c:v>0.33047880731824364</c:v>
                </c:pt>
                <c:pt idx="6">
                  <c:v>0.38567777029396666</c:v>
                </c:pt>
                <c:pt idx="7">
                  <c:v>0.40741852616645247</c:v>
                </c:pt>
                <c:pt idx="8">
                  <c:v>-5.1252110748350788E-2</c:v>
                </c:pt>
                <c:pt idx="9">
                  <c:v>0.1666919939244309</c:v>
                </c:pt>
                <c:pt idx="10">
                  <c:v>0.22156762866158886</c:v>
                </c:pt>
                <c:pt idx="11">
                  <c:v>-6.713900549527807E-2</c:v>
                </c:pt>
                <c:pt idx="12">
                  <c:v>0.51319842379162139</c:v>
                </c:pt>
                <c:pt idx="13">
                  <c:v>0.30705980220606932</c:v>
                </c:pt>
                <c:pt idx="14">
                  <c:v>1.0485098369225341</c:v>
                </c:pt>
                <c:pt idx="15">
                  <c:v>0.59606483588916603</c:v>
                </c:pt>
                <c:pt idx="16">
                  <c:v>0.733705317871582</c:v>
                </c:pt>
                <c:pt idx="17">
                  <c:v>1.2372603257333026E-2</c:v>
                </c:pt>
                <c:pt idx="18">
                  <c:v>0.6514370720494469</c:v>
                </c:pt>
                <c:pt idx="19">
                  <c:v>0.71291905950252499</c:v>
                </c:pt>
                <c:pt idx="20">
                  <c:v>1.3464708463154977</c:v>
                </c:pt>
                <c:pt idx="21">
                  <c:v>0.63916792248438981</c:v>
                </c:pt>
                <c:pt idx="22">
                  <c:v>0.40364335533197393</c:v>
                </c:pt>
                <c:pt idx="23">
                  <c:v>0.30943352847100758</c:v>
                </c:pt>
                <c:pt idx="24">
                  <c:v>0.27174959772662099</c:v>
                </c:pt>
                <c:pt idx="25">
                  <c:v>0.25667602542886636</c:v>
                </c:pt>
                <c:pt idx="26">
                  <c:v>0.25064659650976451</c:v>
                </c:pt>
                <c:pt idx="27">
                  <c:v>0.24823482494212379</c:v>
                </c:pt>
                <c:pt idx="28">
                  <c:v>0.24727011631506751</c:v>
                </c:pt>
                <c:pt idx="29">
                  <c:v>0.24688423286424499</c:v>
                </c:pt>
                <c:pt idx="30">
                  <c:v>0.246729879483916</c:v>
                </c:pt>
                <c:pt idx="31">
                  <c:v>0.2466681381317844</c:v>
                </c:pt>
                <c:pt idx="32">
                  <c:v>0.24664344159093177</c:v>
                </c:pt>
                <c:pt idx="33">
                  <c:v>0.24663356297459071</c:v>
                </c:pt>
                <c:pt idx="34">
                  <c:v>0.24662961152805429</c:v>
                </c:pt>
                <c:pt idx="35">
                  <c:v>0.24662803094943972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0-4E62-997D-E31D1048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541839"/>
        <c:axId val="1623537263"/>
      </c:barChar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წლიური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Sheet1!$B$2:$C$37</c:f>
              <c:multiLvlStrCache>
                <c:ptCount val="3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Sheet1!$D$2:$D$37</c:f>
              <c:numCache>
                <c:formatCode>#,##0.00</c:formatCode>
                <c:ptCount val="36"/>
                <c:pt idx="0">
                  <c:v>4.3211620000000002</c:v>
                </c:pt>
                <c:pt idx="1">
                  <c:v>2.7420179999999998</c:v>
                </c:pt>
                <c:pt idx="2">
                  <c:v>2.8266529999999999</c:v>
                </c:pt>
                <c:pt idx="3">
                  <c:v>2.4950929999999998</c:v>
                </c:pt>
                <c:pt idx="4">
                  <c:v>2.4599380000000002</c:v>
                </c:pt>
                <c:pt idx="5">
                  <c:v>2.1989800000000002</c:v>
                </c:pt>
                <c:pt idx="6">
                  <c:v>2.8380610000000002</c:v>
                </c:pt>
                <c:pt idx="7">
                  <c:v>3.1444209999999999</c:v>
                </c:pt>
                <c:pt idx="8">
                  <c:v>2.7440370000000001</c:v>
                </c:pt>
                <c:pt idx="9">
                  <c:v>2.2767970000000002</c:v>
                </c:pt>
                <c:pt idx="10">
                  <c:v>1.8867780000000001</c:v>
                </c:pt>
                <c:pt idx="11">
                  <c:v>1.515112</c:v>
                </c:pt>
                <c:pt idx="12">
                  <c:v>2.188647</c:v>
                </c:pt>
                <c:pt idx="13">
                  <c:v>2.29556</c:v>
                </c:pt>
                <c:pt idx="14">
                  <c:v>3.704431</c:v>
                </c:pt>
                <c:pt idx="15">
                  <c:v>4.1382159999999999</c:v>
                </c:pt>
                <c:pt idx="16">
                  <c:v>4.7023020000000004</c:v>
                </c:pt>
                <c:pt idx="17">
                  <c:v>4.3466430000000003</c:v>
                </c:pt>
                <c:pt idx="18">
                  <c:v>4.6155689999999998</c:v>
                </c:pt>
                <c:pt idx="19">
                  <c:v>4.9184910000000004</c:v>
                </c:pt>
                <c:pt idx="20">
                  <c:v>6.3936419999999998</c:v>
                </c:pt>
                <c:pt idx="21">
                  <c:v>6.8701449999999999</c:v>
                </c:pt>
                <c:pt idx="22">
                  <c:v>7.1106519465872111</c:v>
                </c:pt>
                <c:pt idx="23">
                  <c:v>7.5142722294141606</c:v>
                </c:pt>
                <c:pt idx="24">
                  <c:v>7.256005701016818</c:v>
                </c:pt>
                <c:pt idx="25">
                  <c:v>7.2021315005377176</c:v>
                </c:pt>
                <c:pt idx="26">
                  <c:v>6.355680225242196</c:v>
                </c:pt>
                <c:pt idx="27">
                  <c:v>5.9879352495577223</c:v>
                </c:pt>
                <c:pt idx="28">
                  <c:v>5.4761277817098346</c:v>
                </c:pt>
                <c:pt idx="29">
                  <c:v>5.7234509675004688</c:v>
                </c:pt>
                <c:pt idx="30">
                  <c:v>5.2983498236512503</c:v>
                </c:pt>
                <c:pt idx="31">
                  <c:v>4.8108706294965202</c:v>
                </c:pt>
                <c:pt idx="32">
                  <c:v>3.6734470283711858</c:v>
                </c:pt>
                <c:pt idx="33">
                  <c:v>3.2690777259659427</c:v>
                </c:pt>
                <c:pt idx="34">
                  <c:v>3.1075829437940712</c:v>
                </c:pt>
                <c:pt idx="35">
                  <c:v>3.0430254757948632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50-4E62-997D-E31D10489B8E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მიზნობრივი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Sheet1!$B$2:$C$37</c:f>
              <c:multiLvlStrCache>
                <c:ptCount val="3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Sheet1!$F$2:$F$37</c:f>
              <c:numCache>
                <c:formatCode>General</c:formatCode>
                <c:ptCount val="3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50-4E62-997D-E31D1048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541839"/>
        <c:axId val="1623537263"/>
      </c:lineChart>
      <c:catAx>
        <c:axId val="162354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37263"/>
        <c:crosses val="autoZero"/>
        <c:auto val="1"/>
        <c:lblAlgn val="ctr"/>
        <c:lblOffset val="100"/>
        <c:tickMarkSkip val="12"/>
        <c:noMultiLvlLbl val="0"/>
      </c:catAx>
      <c:valAx>
        <c:axId val="1623537263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41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Sheet1!$O$1</c:f>
              <c:strCache>
                <c:ptCount val="1"/>
                <c:pt idx="0">
                  <c:v>საბაზო თაბაქოს გარეშე</c:v>
                </c:pt>
              </c:strCache>
            </c:strRef>
          </c:tx>
          <c:marker>
            <c:symbol val="none"/>
          </c:marker>
          <c:cat>
            <c:multiLvlStrRef>
              <c:f>Sheet1!$B$2:$C$37</c:f>
              <c:multiLvlStrCache>
                <c:ptCount val="3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</c:lvl>
              </c:multiLvlStrCache>
            </c:multiLvlStrRef>
          </c:cat>
          <c:val>
            <c:numRef>
              <c:f>Sheet1!$O$2:$O$23</c:f>
              <c:numCache>
                <c:formatCode>#,##0.0</c:formatCode>
                <c:ptCount val="22"/>
                <c:pt idx="0">
                  <c:v>2.0164</c:v>
                </c:pt>
                <c:pt idx="1">
                  <c:v>1.1041000000000001</c:v>
                </c:pt>
                <c:pt idx="2">
                  <c:v>1.2103999999999999</c:v>
                </c:pt>
                <c:pt idx="3">
                  <c:v>1.234</c:v>
                </c:pt>
                <c:pt idx="4">
                  <c:v>1.2122999999999999</c:v>
                </c:pt>
                <c:pt idx="5">
                  <c:v>1.1637</c:v>
                </c:pt>
                <c:pt idx="6">
                  <c:v>0.93320000000000003</c:v>
                </c:pt>
                <c:pt idx="7">
                  <c:v>1.1183000000000001</c:v>
                </c:pt>
                <c:pt idx="8">
                  <c:v>1.3486</c:v>
                </c:pt>
                <c:pt idx="9">
                  <c:v>1.2287999999999999</c:v>
                </c:pt>
                <c:pt idx="10">
                  <c:v>0.82920000000000005</c:v>
                </c:pt>
                <c:pt idx="11">
                  <c:v>0.41599999999999998</c:v>
                </c:pt>
                <c:pt idx="12">
                  <c:v>0.62549999999999994</c:v>
                </c:pt>
                <c:pt idx="13">
                  <c:v>0.223</c:v>
                </c:pt>
                <c:pt idx="14">
                  <c:v>1.2314000000000001</c:v>
                </c:pt>
                <c:pt idx="15">
                  <c:v>1.3577999999999999</c:v>
                </c:pt>
                <c:pt idx="16">
                  <c:v>1.0898000000000001</c:v>
                </c:pt>
                <c:pt idx="17">
                  <c:v>1.4222999999999999</c:v>
                </c:pt>
                <c:pt idx="18">
                  <c:v>1.9398</c:v>
                </c:pt>
                <c:pt idx="19">
                  <c:v>2.3929999999999998</c:v>
                </c:pt>
                <c:pt idx="20">
                  <c:v>3.2025000000000001</c:v>
                </c:pt>
                <c:pt idx="21">
                  <c:v>3.4053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F-414D-A72E-5B75F5EB7E6B}"/>
            </c:ext>
          </c:extLst>
        </c:ser>
        <c:ser>
          <c:idx val="4"/>
          <c:order val="1"/>
          <c:tx>
            <c:strRef>
              <c:f>Sheet1!$N$1</c:f>
              <c:strCache>
                <c:ptCount val="1"/>
                <c:pt idx="0">
                  <c:v>საბაზო</c:v>
                </c:pt>
              </c:strCache>
            </c:strRef>
          </c:tx>
          <c:marker>
            <c:symbol val="none"/>
          </c:marker>
          <c:cat>
            <c:multiLvlStrRef>
              <c:f>Sheet1!$B$2:$C$23</c:f>
              <c:multiLvlStrCache>
                <c:ptCount val="2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Sheet1!$N$2:$N$23</c:f>
              <c:numCache>
                <c:formatCode>#,##0.0</c:formatCode>
                <c:ptCount val="22"/>
                <c:pt idx="0">
                  <c:v>3.0390999999999999</c:v>
                </c:pt>
                <c:pt idx="1">
                  <c:v>1.7444</c:v>
                </c:pt>
                <c:pt idx="2">
                  <c:v>1.8104</c:v>
                </c:pt>
                <c:pt idx="3">
                  <c:v>1.8222</c:v>
                </c:pt>
                <c:pt idx="4">
                  <c:v>1.798</c:v>
                </c:pt>
                <c:pt idx="5">
                  <c:v>1.6231</c:v>
                </c:pt>
                <c:pt idx="6">
                  <c:v>1.3637999999999999</c:v>
                </c:pt>
                <c:pt idx="7">
                  <c:v>1.522</c:v>
                </c:pt>
                <c:pt idx="8">
                  <c:v>1.7383999999999999</c:v>
                </c:pt>
                <c:pt idx="9">
                  <c:v>1.7191000000000001</c:v>
                </c:pt>
                <c:pt idx="10">
                  <c:v>1.2797000000000001</c:v>
                </c:pt>
                <c:pt idx="11">
                  <c:v>0.87339999999999995</c:v>
                </c:pt>
                <c:pt idx="12">
                  <c:v>1.6868000000000001</c:v>
                </c:pt>
                <c:pt idx="13">
                  <c:v>1.3089</c:v>
                </c:pt>
                <c:pt idx="14">
                  <c:v>3.4706000000000001</c:v>
                </c:pt>
                <c:pt idx="15">
                  <c:v>3.6280000000000001</c:v>
                </c:pt>
                <c:pt idx="16">
                  <c:v>3.3805999999999998</c:v>
                </c:pt>
                <c:pt idx="17">
                  <c:v>3.6189</c:v>
                </c:pt>
                <c:pt idx="18">
                  <c:v>3.4154</c:v>
                </c:pt>
                <c:pt idx="19">
                  <c:v>3.8477999999999999</c:v>
                </c:pt>
                <c:pt idx="20">
                  <c:v>4.6085000000000003</c:v>
                </c:pt>
                <c:pt idx="21">
                  <c:v>4.6894999999999998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F-414D-A72E-5B75F5EB7E6B}"/>
            </c:ext>
          </c:extLst>
        </c:ser>
        <c:ser>
          <c:idx val="0"/>
          <c:order val="2"/>
          <c:tx>
            <c:strRef>
              <c:f>Sheet1!$M$1</c:f>
              <c:strCache>
                <c:ptCount val="1"/>
                <c:pt idx="0">
                  <c:v>მთლიანი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Sheet1!$B$2:$C$23</c:f>
              <c:multiLvlStrCache>
                <c:ptCount val="2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Sheet1!$M$2:$M$23</c:f>
              <c:numCache>
                <c:formatCode>#,##0.0</c:formatCode>
                <c:ptCount val="22"/>
                <c:pt idx="0">
                  <c:v>4.3211620000000002</c:v>
                </c:pt>
                <c:pt idx="1">
                  <c:v>2.7420179999999998</c:v>
                </c:pt>
                <c:pt idx="2">
                  <c:v>2.8266529999999999</c:v>
                </c:pt>
                <c:pt idx="3">
                  <c:v>2.4950929999999998</c:v>
                </c:pt>
                <c:pt idx="4">
                  <c:v>2.4599380000000002</c:v>
                </c:pt>
                <c:pt idx="5">
                  <c:v>2.1989800000000002</c:v>
                </c:pt>
                <c:pt idx="6">
                  <c:v>2.8380610000000002</c:v>
                </c:pt>
                <c:pt idx="7">
                  <c:v>3.1444209999999999</c:v>
                </c:pt>
                <c:pt idx="8">
                  <c:v>2.7440370000000001</c:v>
                </c:pt>
                <c:pt idx="9">
                  <c:v>2.2767970000000002</c:v>
                </c:pt>
                <c:pt idx="10">
                  <c:v>1.8867780000000001</c:v>
                </c:pt>
                <c:pt idx="11">
                  <c:v>1.515112</c:v>
                </c:pt>
                <c:pt idx="12">
                  <c:v>2.188647</c:v>
                </c:pt>
                <c:pt idx="13">
                  <c:v>2.29556</c:v>
                </c:pt>
                <c:pt idx="14">
                  <c:v>3.704431</c:v>
                </c:pt>
                <c:pt idx="15">
                  <c:v>4.1382159999999999</c:v>
                </c:pt>
                <c:pt idx="16">
                  <c:v>4.7023020000000004</c:v>
                </c:pt>
                <c:pt idx="17">
                  <c:v>4.3466430000000003</c:v>
                </c:pt>
                <c:pt idx="18">
                  <c:v>4.6155689999999998</c:v>
                </c:pt>
                <c:pt idx="19">
                  <c:v>4.9184910000000004</c:v>
                </c:pt>
                <c:pt idx="20">
                  <c:v>6.3936419999999998</c:v>
                </c:pt>
                <c:pt idx="21">
                  <c:v>6.8701449999999999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9F-414D-A72E-5B75F5EB7E6B}"/>
            </c:ext>
          </c:extLst>
        </c:ser>
        <c:ser>
          <c:idx val="2"/>
          <c:order val="3"/>
          <c:tx>
            <c:strRef>
              <c:f>Sheet1!$F$1</c:f>
              <c:strCache>
                <c:ptCount val="1"/>
                <c:pt idx="0">
                  <c:v>მიზნობრივი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Sheet1!$B$2:$C$23</c:f>
              <c:multiLvlStrCache>
                <c:ptCount val="22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Sheet1!$F$2:$F$23</c:f>
              <c:numCache>
                <c:formatCode>General</c:formatCode>
                <c:ptCount val="2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9F-414D-A72E-5B75F5EB7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3541839"/>
        <c:axId val="1623537263"/>
      </c:lineChart>
      <c:catAx>
        <c:axId val="1623541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37263"/>
        <c:crosses val="autoZero"/>
        <c:auto val="1"/>
        <c:lblAlgn val="ctr"/>
        <c:lblOffset val="100"/>
        <c:tickMarkSkip val="12"/>
        <c:noMultiLvlLbl val="0"/>
      </c:catAx>
      <c:valAx>
        <c:axId val="1623537263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41839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A-4560-B258-7F90AD20F47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A-4560-B258-7F90AD20F47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A-4560-B258-7F90AD20F47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A-4560-B258-7F90AD20F47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9A-4560-B258-7F90AD20F47D}"/>
              </c:ext>
            </c:extLst>
          </c:dPt>
          <c:cat>
            <c:multiLvlStrRef>
              <c:f>Sheet2!$A:$B</c:f>
              <c:multiLvlStrCache>
                <c:ptCount val="14"/>
                <c:lvl>
                  <c:pt idx="0">
                    <c:v>Moody’s</c:v>
                  </c:pt>
                  <c:pt idx="1">
                    <c:v>Fitch</c:v>
                  </c:pt>
                  <c:pt idx="2">
                    <c:v>S&amp;P Global</c:v>
                  </c:pt>
                  <c:pt idx="3">
                    <c:v>Moody’s</c:v>
                  </c:pt>
                  <c:pt idx="4">
                    <c:v>Fitch</c:v>
                  </c:pt>
                  <c:pt idx="5">
                    <c:v>S&amp;P Global</c:v>
                  </c:pt>
                  <c:pt idx="6">
                    <c:v>Moody’s</c:v>
                  </c:pt>
                  <c:pt idx="7">
                    <c:v>Fitch</c:v>
                  </c:pt>
                  <c:pt idx="8">
                    <c:v>S&amp;P Global</c:v>
                  </c:pt>
                  <c:pt idx="9">
                    <c:v>Moody’s</c:v>
                  </c:pt>
                  <c:pt idx="10">
                    <c:v>Fitch</c:v>
                  </c:pt>
                  <c:pt idx="11">
                    <c:v>Moody’s</c:v>
                  </c:pt>
                  <c:pt idx="12">
                    <c:v>Fitch</c:v>
                  </c:pt>
                  <c:pt idx="13">
                    <c:v>S&amp;P Global</c:v>
                  </c:pt>
                </c:lvl>
                <c:lvl>
                  <c:pt idx="0">
                    <c:v>საქართველო</c:v>
                  </c:pt>
                  <c:pt idx="3">
                    <c:v>რუსეთი</c:v>
                  </c:pt>
                  <c:pt idx="6">
                    <c:v>აზერბაიჯანი</c:v>
                  </c:pt>
                  <c:pt idx="9">
                    <c:v>სომხეთი</c:v>
                  </c:pt>
                  <c:pt idx="11">
                    <c:v>თურქეთი</c:v>
                  </c:pt>
                </c:lvl>
              </c:multiLvlStrCache>
            </c:multiLvlStrRef>
          </c:cat>
          <c:val>
            <c:numRef>
              <c:f>Sheet2!$C$1:$C$15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-2</c:v>
                </c:pt>
                <c:pt idx="4">
                  <c:v>-0.1</c:v>
                </c:pt>
                <c:pt idx="5">
                  <c:v>-0.1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-1</c:v>
                </c:pt>
                <c:pt idx="10">
                  <c:v>-1</c:v>
                </c:pt>
                <c:pt idx="11">
                  <c:v>-4</c:v>
                </c:pt>
                <c:pt idx="12">
                  <c:v>-3</c:v>
                </c:pt>
                <c:pt idx="13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9A-4560-B258-7F90AD20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9959952"/>
        <c:axId val="-1949950160"/>
      </c:barChart>
      <c:catAx>
        <c:axId val="-194995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50160"/>
        <c:crosses val="autoZero"/>
        <c:auto val="1"/>
        <c:lblAlgn val="ctr"/>
        <c:lblOffset val="100"/>
        <c:noMultiLvlLbl val="0"/>
      </c:catAx>
      <c:valAx>
        <c:axId val="-1949950160"/>
        <c:scaling>
          <c:orientation val="minMax"/>
          <c:max val="2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5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უმუშევრობის დონე (პროცენტებში)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Sheet4!$N$1:$W$1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2019*</c:v>
                </c:pt>
              </c:strCache>
            </c:strRef>
          </c:cat>
          <c:val>
            <c:numRef>
              <c:f>Sheet4!$N$2:$W$2</c:f>
              <c:numCache>
                <c:formatCode>0.0</c:formatCode>
                <c:ptCount val="10"/>
                <c:pt idx="0">
                  <c:v>17.405866841210649</c:v>
                </c:pt>
                <c:pt idx="1">
                  <c:v>17.340680702813426</c:v>
                </c:pt>
                <c:pt idx="2">
                  <c:v>17.215033145484458</c:v>
                </c:pt>
                <c:pt idx="3">
                  <c:v>16.942982182193088</c:v>
                </c:pt>
                <c:pt idx="4">
                  <c:v>14.621597730233146</c:v>
                </c:pt>
                <c:pt idx="5">
                  <c:v>14.08115650136012</c:v>
                </c:pt>
                <c:pt idx="6">
                  <c:v>13.9730583386975</c:v>
                </c:pt>
                <c:pt idx="7">
                  <c:v>13.938857151214307</c:v>
                </c:pt>
                <c:pt idx="8">
                  <c:v>12.666951165746044</c:v>
                </c:pt>
                <c:pt idx="9">
                  <c:v>11.681257116725217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D-4CE7-B069-1F6824C739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49947440"/>
        <c:axId val="-1949958864"/>
      </c:barChart>
      <c:catAx>
        <c:axId val="-194994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58864"/>
        <c:crosses val="autoZero"/>
        <c:auto val="1"/>
        <c:lblAlgn val="ctr"/>
        <c:lblOffset val="100"/>
        <c:noMultiLvlLbl val="0"/>
      </c:catAx>
      <c:valAx>
        <c:axId val="-1949958864"/>
        <c:scaling>
          <c:orientation val="minMax"/>
          <c:min val="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19499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900" dirty="0"/>
              <a:t>ჯინის კოეფიციენტი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ჯინი!$E$3</c:f>
              <c:strCache>
                <c:ptCount val="1"/>
                <c:pt idx="0">
                  <c:v>მთლიანი სამომხმარებლო ხარჯების მიხედვით4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7A-44D8-8DCA-564BA400D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ჯინი!$A$4:$A$16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ჯინი!$E$4:$E$16</c:f>
              <c:numCache>
                <c:formatCode>0.00</c:formatCode>
                <c:ptCount val="9"/>
                <c:pt idx="0">
                  <c:v>0.41600739082737398</c:v>
                </c:pt>
                <c:pt idx="1">
                  <c:v>0.41763141519637398</c:v>
                </c:pt>
                <c:pt idx="2">
                  <c:v>0.41061291360060198</c:v>
                </c:pt>
                <c:pt idx="3">
                  <c:v>0.39011553908630398</c:v>
                </c:pt>
                <c:pt idx="4">
                  <c:v>0.38952943566300902</c:v>
                </c:pt>
                <c:pt idx="5">
                  <c:v>0.37795057144785899</c:v>
                </c:pt>
                <c:pt idx="6">
                  <c:v>0.389210154694414</c:v>
                </c:pt>
                <c:pt idx="7">
                  <c:v>0.40123712407296502</c:v>
                </c:pt>
                <c:pt idx="8">
                  <c:v>0.37288640222394098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7A-44D8-8DCA-564BA400D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9953968"/>
        <c:axId val="-1949951248"/>
      </c:lineChart>
      <c:catAx>
        <c:axId val="-19499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51248"/>
        <c:crosses val="autoZero"/>
        <c:auto val="1"/>
        <c:lblAlgn val="ctr"/>
        <c:lblOffset val="100"/>
        <c:noMultiLvlLbl val="0"/>
      </c:catAx>
      <c:valAx>
        <c:axId val="-194995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5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7"/>
          <c:order val="0"/>
          <c:tx>
            <c:strRef>
              <c:f>'აბსოლუტური სიღარიბე'!$I$4:$I$5</c:f>
              <c:strCache>
                <c:ptCount val="2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3-4956-80EC-F626C144D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'აბსოლუტური სიღარიბე'!$A$6:$A$20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2015**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'აბსოლუტური სიღარიბე'!$I$6:$I$20</c:f>
              <c:numCache>
                <c:formatCode>#,##0.0</c:formatCode>
                <c:ptCount val="9"/>
                <c:pt idx="0">
                  <c:v>37.331722636078425</c:v>
                </c:pt>
                <c:pt idx="1">
                  <c:v>34.09588143373481</c:v>
                </c:pt>
                <c:pt idx="2">
                  <c:v>30.03721876107975</c:v>
                </c:pt>
                <c:pt idx="3">
                  <c:v>26.215324615115488</c:v>
                </c:pt>
                <c:pt idx="4">
                  <c:v>23.476984084750612</c:v>
                </c:pt>
                <c:pt idx="5">
                  <c:v>21.626422365141565</c:v>
                </c:pt>
                <c:pt idx="6">
                  <c:v>21.982466853047249</c:v>
                </c:pt>
                <c:pt idx="7">
                  <c:v>21.947739322035485</c:v>
                </c:pt>
                <c:pt idx="8">
                  <c:v>20.099951405470751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F3-4956-80EC-F626C144D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9948528"/>
        <c:axId val="-1949286288"/>
      </c:lineChart>
      <c:catAx>
        <c:axId val="-194994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286288"/>
        <c:crosses val="autoZero"/>
        <c:auto val="1"/>
        <c:lblAlgn val="ctr"/>
        <c:lblOffset val="100"/>
        <c:noMultiLvlLbl val="0"/>
      </c:catAx>
      <c:valAx>
        <c:axId val="-194928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94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4146960791665E-2"/>
          <c:y val="5.82227876521796E-2"/>
          <c:w val="0.90922881397567801"/>
          <c:h val="0.89085120830657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მშპ!$B$48</c:f>
              <c:strCache>
                <c:ptCount val="1"/>
                <c:pt idx="0">
                  <c:v>მიმდინარე ხარჯები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A-4AD4-8392-FA938AAEC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მშპ!$C$47:$G$47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მშპ!$C$48:$G$48</c:f>
              <c:numCache>
                <c:formatCode>0.0%</c:formatCode>
                <c:ptCount val="5"/>
                <c:pt idx="0">
                  <c:v>0.24624740701817874</c:v>
                </c:pt>
                <c:pt idx="1">
                  <c:v>0.22556335879275685</c:v>
                </c:pt>
                <c:pt idx="2">
                  <c:v>0.21284609302976984</c:v>
                </c:pt>
                <c:pt idx="3">
                  <c:v>0.21256344505357197</c:v>
                </c:pt>
                <c:pt idx="4">
                  <c:v>0.21495620432180657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A-4AD4-8392-FA938AAEC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15074384"/>
        <c:axId val="-815076560"/>
      </c:barChart>
      <c:catAx>
        <c:axId val="-8150743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5076560"/>
        <c:crosses val="autoZero"/>
        <c:auto val="1"/>
        <c:lblAlgn val="ctr"/>
        <c:lblOffset val="100"/>
        <c:noMultiLvlLbl val="0"/>
      </c:catAx>
      <c:valAx>
        <c:axId val="-815076560"/>
        <c:scaling>
          <c:orientation val="minMax"/>
          <c:min val="0.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507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4513552336904"/>
          <c:y val="0.20377201220313609"/>
          <c:w val="0.69930889045740541"/>
          <c:h val="0.7064458972492438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60-44DB-B4F6-551535F86B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60-44DB-B4F6-551535F86B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60-44DB-B4F6-551535F86B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60-44DB-B4F6-551535F86B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60-44DB-B4F6-551535F86B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60-44DB-B4F6-551535F86B6C}"/>
              </c:ext>
            </c:extLst>
          </c:dPt>
          <c:dLbls>
            <c:dLbl>
              <c:idx val="0"/>
              <c:layout>
                <c:manualLayout>
                  <c:x val="-0.19287312617123667"/>
                  <c:y val="8.19256984998304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760-44DB-B4F6-551535F86B6C}"/>
                </c:ext>
              </c:extLst>
            </c:dLbl>
            <c:dLbl>
              <c:idx val="1"/>
              <c:layout>
                <c:manualLayout>
                  <c:x val="-0.41030020825981361"/>
                  <c:y val="-0.1082179373518594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760-44DB-B4F6-551535F86B6C}"/>
                </c:ext>
              </c:extLst>
            </c:dLbl>
            <c:dLbl>
              <c:idx val="2"/>
              <c:layout>
                <c:manualLayout>
                  <c:x val="-0.31694657782086938"/>
                  <c:y val="-0.241193161758360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760-44DB-B4F6-551535F86B6C}"/>
                </c:ext>
              </c:extLst>
            </c:dLbl>
            <c:dLbl>
              <c:idx val="3"/>
              <c:layout>
                <c:manualLayout>
                  <c:x val="-3.8371600890909276E-2"/>
                  <c:y val="-0.2539789057453468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760-44DB-B4F6-551535F86B6C}"/>
                </c:ext>
              </c:extLst>
            </c:dLbl>
            <c:dLbl>
              <c:idx val="4"/>
              <c:layout>
                <c:manualLayout>
                  <c:x val="0.15723775789187194"/>
                  <c:y val="-0.1548453236187133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760-44DB-B4F6-551535F86B6C}"/>
                </c:ext>
              </c:extLst>
            </c:dLbl>
            <c:dLbl>
              <c:idx val="5"/>
              <c:layout>
                <c:manualLayout>
                  <c:x val="0.16243326274107642"/>
                  <c:y val="-1.19279562946709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7760-44DB-B4F6-551535F86B6C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გადასახდელები!$B$156:$B$161</c:f>
              <c:strCache>
                <c:ptCount val="6"/>
                <c:pt idx="0">
                  <c:v>გადასახადები</c:v>
                </c:pt>
                <c:pt idx="1">
                  <c:v>გრანტები</c:v>
                </c:pt>
                <c:pt idx="2">
                  <c:v>სხვა შემოსავლები</c:v>
                </c:pt>
                <c:pt idx="3">
                  <c:v>პრივატიზაცია</c:v>
                </c:pt>
                <c:pt idx="4">
                  <c:v>ფინანსური აქტივების კლება</c:v>
                </c:pt>
                <c:pt idx="5">
                  <c:v>დეფიციტის
 დაფინანსების
 წყაროები</c:v>
                </c:pt>
              </c:strCache>
            </c:strRef>
          </c:cat>
          <c:val>
            <c:numRef>
              <c:f>გადასახდელები!$C$156:$C$161</c:f>
              <c:numCache>
                <c:formatCode>#\ ##0.0</c:formatCode>
                <c:ptCount val="6"/>
                <c:pt idx="0">
                  <c:v>12130</c:v>
                </c:pt>
                <c:pt idx="1">
                  <c:v>240</c:v>
                </c:pt>
                <c:pt idx="2">
                  <c:v>985</c:v>
                </c:pt>
                <c:pt idx="3">
                  <c:v>200</c:v>
                </c:pt>
                <c:pt idx="4">
                  <c:v>115</c:v>
                </c:pt>
                <c:pt idx="5">
                  <c:v>2352.9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60-44DB-B4F6-551535F86B6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9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ka-GE" b="1">
                <a:solidFill>
                  <a:srgbClr val="002060"/>
                </a:solidFill>
              </a:rPr>
              <a:t>დეფიციტის დაფინანსების</a:t>
            </a:r>
            <a:r>
              <a:rPr lang="ka-GE" b="1" baseline="0">
                <a:solidFill>
                  <a:srgbClr val="002060"/>
                </a:solidFill>
              </a:rPr>
              <a:t> წყაროები</a:t>
            </a:r>
            <a:endParaRPr lang="en-US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19672059065552"/>
          <c:y val="0.20366932502867199"/>
          <c:w val="0.54302923635181377"/>
          <c:h val="0.583421135542258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19-4BB1-828D-98ABA2D5737B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19-4BB1-828D-98ABA2D5737B}"/>
              </c:ext>
            </c:extLst>
          </c:dPt>
          <c:dLbls>
            <c:dLbl>
              <c:idx val="0"/>
              <c:layout>
                <c:manualLayout>
                  <c:x val="-0.1990313517751999"/>
                  <c:y val="0.126851979744800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68545295799354"/>
                      <c:h val="0.26856346073500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19-4BB1-828D-98ABA2D5737B}"/>
                </c:ext>
              </c:extLst>
            </c:dLbl>
            <c:dLbl>
              <c:idx val="1"/>
              <c:layout>
                <c:manualLayout>
                  <c:x val="0.15855050467085152"/>
                  <c:y val="-9.42327932403524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19-4BB1-828D-98ABA2D57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გადასახდელები!$B$162:$B$163</c:f>
              <c:strCache>
                <c:ptCount val="2"/>
                <c:pt idx="0">
                  <c:v>საშინაო ვალი და დეპოზიტები</c:v>
                </c:pt>
                <c:pt idx="1">
                  <c:v>საგარეო ვალის აღება</c:v>
                </c:pt>
              </c:strCache>
            </c:strRef>
          </c:cat>
          <c:val>
            <c:numRef>
              <c:f>გადასახდელები!$C$162:$C$163</c:f>
              <c:numCache>
                <c:formatCode>#\ ##0.0</c:formatCode>
                <c:ptCount val="2"/>
                <c:pt idx="0">
                  <c:v>497.9</c:v>
                </c:pt>
                <c:pt idx="1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19-4BB1-828D-98ABA2D57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009310440779431"/>
          <c:y val="0.23402271455885262"/>
          <c:w val="0.65092348253765575"/>
          <c:h val="0.603134880256549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CF-4D01-AA42-A817425D44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CF-4D01-AA42-A817425D44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CF-4D01-AA42-A817425D44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CF-4D01-AA42-A817425D44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CF-4D01-AA42-A817425D44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CF-4D01-AA42-A817425D44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CF-4D01-AA42-A817425D44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CF-4D01-AA42-A817425D44BC}"/>
              </c:ext>
            </c:extLst>
          </c:dPt>
          <c:dLbls>
            <c:dLbl>
              <c:idx val="0"/>
              <c:layout>
                <c:manualLayout>
                  <c:x val="2.5525525525525526E-2"/>
                  <c:y val="7.42114883279547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F-4D01-AA42-A817425D44BC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CF-4D01-AA42-A817425D44BC}"/>
                </c:ext>
              </c:extLst>
            </c:dLbl>
            <c:dLbl>
              <c:idx val="2"/>
              <c:layout>
                <c:manualLayout>
                  <c:x val="1.951951951951952E-2"/>
                  <c:y val="2.721087905358342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CF-4D01-AA42-A817425D44BC}"/>
                </c:ext>
              </c:extLst>
            </c:dLbl>
            <c:dLbl>
              <c:idx val="3"/>
              <c:layout>
                <c:manualLayout>
                  <c:x val="-4.6546546546546545E-2"/>
                  <c:y val="6.18429069399623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CF-4D01-AA42-A817425D44BC}"/>
                </c:ext>
              </c:extLst>
            </c:dLbl>
            <c:dLbl>
              <c:idx val="4"/>
              <c:layout>
                <c:manualLayout>
                  <c:x val="-6.3063063063063057E-2"/>
                  <c:y val="3.957946044157588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CF-4D01-AA42-A817425D44BC}"/>
                </c:ext>
              </c:extLst>
            </c:dLbl>
            <c:dLbl>
              <c:idx val="5"/>
              <c:layout>
                <c:manualLayout>
                  <c:x val="-0.175833274219101"/>
                  <c:y val="-5.44217581071668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CF-4D01-AA42-A817425D44BC}"/>
                </c:ext>
              </c:extLst>
            </c:dLbl>
            <c:dLbl>
              <c:idx val="6"/>
              <c:layout>
                <c:manualLayout>
                  <c:x val="3.5709016102716838E-2"/>
                  <c:y val="-0.1234407796218759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CF-4D01-AA42-A817425D44BC}"/>
                </c:ext>
              </c:extLst>
            </c:dLbl>
            <c:dLbl>
              <c:idx val="7"/>
              <c:layout>
                <c:manualLayout>
                  <c:x val="0.30180180180180183"/>
                  <c:y val="-5.1948041829568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51C37D-A81B-4962-859D-6B73EA778288}" type="CATEGORYNAME">
                      <a:rPr lang="ka-GE" smtClean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ka-GE" baseline="0" dirty="0"/>
                      <a:t>
</a:t>
                    </a:r>
                    <a:fld id="{36883A03-3096-4845-AF20-AF92C35012AA}" type="VALUE">
                      <a:rPr lang="ka-GE" baseline="0" dirty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ka-GE" baseline="0" dirty="0"/>
                      <a:t>
</a:t>
                    </a:r>
                    <a:fld id="{D6D6EE36-F36B-401E-9D38-BC5A06A6F455}" type="PERCENTAGE">
                      <a:rPr lang="ka-GE" baseline="0" dirty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ka-GE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7CF-4D01-AA42-A817425D44B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'ნაერთის ხარჯები'!$A$91:$A$98</c:f>
              <c:strCache>
                <c:ptCount val="8"/>
                <c:pt idx="0">
                  <c:v>სოციალური და ჯანდაცვის პროგრამები</c:v>
                </c:pt>
                <c:pt idx="1">
                  <c:v>განათლების დაფინანსება</c:v>
                </c:pt>
                <c:pt idx="2">
                  <c:v>უსაფრთხოება</c:v>
                </c:pt>
                <c:pt idx="3">
                  <c:v>ვალების მომსახურება და დაფარვა</c:v>
                </c:pt>
                <c:pt idx="4">
                  <c:v>ინფრასტრუქტურის დაფინანსება (გარდა სხვა სახეებში ასახულისა)</c:v>
                </c:pt>
                <c:pt idx="5">
                  <c:v>კულტურის და სპორტის დაფინანსება</c:v>
                </c:pt>
                <c:pt idx="6">
                  <c:v>სოფლის მეურნეობის და მცირე მეწარმეობის მხარდამჭერი პროგრამები</c:v>
                </c:pt>
                <c:pt idx="7">
                  <c:v>სხვა დანარჩენი ხარჯები</c:v>
                </c:pt>
              </c:strCache>
            </c:strRef>
          </c:cat>
          <c:val>
            <c:numRef>
              <c:f>'ნაერთის ხარჯები'!$B$91:$B$98</c:f>
              <c:numCache>
                <c:formatCode>_-* #\ ##0.0_-;\-* #\ ##0.0_-;_-* "-"??_-;_-@_-</c:formatCode>
                <c:ptCount val="8"/>
                <c:pt idx="0">
                  <c:v>5150</c:v>
                </c:pt>
                <c:pt idx="1">
                  <c:v>1900</c:v>
                </c:pt>
                <c:pt idx="2">
                  <c:v>2016</c:v>
                </c:pt>
                <c:pt idx="3">
                  <c:v>1710</c:v>
                </c:pt>
                <c:pt idx="4">
                  <c:v>3047</c:v>
                </c:pt>
                <c:pt idx="5">
                  <c:v>505</c:v>
                </c:pt>
                <c:pt idx="6">
                  <c:v>260</c:v>
                </c:pt>
                <c:pt idx="7">
                  <c:v>1412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CF-4D01-AA42-A817425D44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1648297936405"/>
          <c:y val="0.21207248132444984"/>
          <c:w val="0.75222528367726582"/>
          <c:h val="0.704060165556228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80A-4CD2-8F64-990885FC33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80A-4CD2-8F64-990885FC33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80A-4CD2-8F64-990885FC33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80A-4CD2-8F64-990885FC33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80A-4CD2-8F64-990885FC33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80A-4CD2-8F64-990885FC33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80A-4CD2-8F64-990885FC333E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0A-4CD2-8F64-990885FC333E}"/>
                </c:ext>
              </c:extLst>
            </c:dLbl>
            <c:dLbl>
              <c:idx val="1"/>
              <c:layout>
                <c:manualLayout>
                  <c:x val="-2.2917947046910383E-2"/>
                  <c:y val="0.1324786324786324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0A-4CD2-8F64-990885FC333E}"/>
                </c:ext>
              </c:extLst>
            </c:dLbl>
            <c:dLbl>
              <c:idx val="2"/>
              <c:layout>
                <c:manualLayout>
                  <c:x val="-6.3842852487821788E-2"/>
                  <c:y val="0.1495726495726495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0A-4CD2-8F64-990885FC333E}"/>
                </c:ext>
              </c:extLst>
            </c:dLbl>
            <c:dLbl>
              <c:idx val="3"/>
              <c:layout>
                <c:manualLayout>
                  <c:x val="-9.0034791970005065E-2"/>
                  <c:y val="-1.62517666060973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0A-4CD2-8F64-990885FC333E}"/>
                </c:ext>
              </c:extLst>
            </c:dLbl>
            <c:dLbl>
              <c:idx val="4"/>
              <c:layout>
                <c:manualLayout>
                  <c:x val="-4.7472890311457218E-2"/>
                  <c:y val="-0.136752136752136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0A-4CD2-8F64-990885FC333E}"/>
                </c:ext>
              </c:extLst>
            </c:dLbl>
            <c:dLbl>
              <c:idx val="5"/>
              <c:layout>
                <c:manualLayout>
                  <c:x val="0.11458973523455185"/>
                  <c:y val="-4.27350427350427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0A-4CD2-8F64-990885FC333E}"/>
                </c:ext>
              </c:extLst>
            </c:dLbl>
            <c:dLbl>
              <c:idx val="6"/>
              <c:layout>
                <c:manualLayout>
                  <c:x val="8.4315359200795248E-2"/>
                  <c:y val="2.99145299145299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0A-4CD2-8F64-990885FC33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განათლება!$D$40:$D$46</c:f>
              <c:strCache>
                <c:ptCount val="7"/>
                <c:pt idx="0">
                  <c:v>ზოგადი განათლება</c:v>
                </c:pt>
                <c:pt idx="1">
                  <c:v>განათლების ინფრასტრუქტურა</c:v>
                </c:pt>
                <c:pt idx="2">
                  <c:v>პროფესიული განათლება</c:v>
                </c:pt>
                <c:pt idx="3">
                  <c:v>უმაღლესი განათლება</c:v>
                </c:pt>
                <c:pt idx="4">
                  <c:v>მეცნიერების ხელშეწყობა</c:v>
                </c:pt>
                <c:pt idx="5">
                  <c:v>სკოლამდელი განათლება</c:v>
                </c:pt>
                <c:pt idx="6">
                  <c:v>სხვა დანარჩენი ხარჯი განათლებასა და მეცნიერებაში</c:v>
                </c:pt>
              </c:strCache>
            </c:strRef>
          </c:cat>
          <c:val>
            <c:numRef>
              <c:f>განათლება!$E$40:$E$46</c:f>
              <c:numCache>
                <c:formatCode>#\ ##0.0</c:formatCode>
                <c:ptCount val="7"/>
                <c:pt idx="0">
                  <c:v>945.8</c:v>
                </c:pt>
                <c:pt idx="1">
                  <c:v>280</c:v>
                </c:pt>
                <c:pt idx="2">
                  <c:v>52.9</c:v>
                </c:pt>
                <c:pt idx="3">
                  <c:v>142</c:v>
                </c:pt>
                <c:pt idx="4">
                  <c:v>65.5</c:v>
                </c:pt>
                <c:pt idx="5" formatCode="General">
                  <c:v>290</c:v>
                </c:pt>
                <c:pt idx="6">
                  <c:v>123.80000000000007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0A-4CD2-8F64-990885FC333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02531119253658E-2"/>
          <c:y val="5.9379217273954114E-2"/>
          <c:w val="0.88399612795925264"/>
          <c:h val="0.842384519748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Naerti!$D$6</c:f>
              <c:strCache>
                <c:ptCount val="1"/>
                <c:pt idx="0">
                  <c:v>განათლება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7"/>
              <c:layout>
                <c:manualLayout>
                  <c:x val="4.5454545454544342E-3"/>
                  <c:y val="4.588415314482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2-4D45-9316-82BCA240BBE4}"/>
                </c:ext>
              </c:extLst>
            </c:dLbl>
            <c:dLbl>
              <c:idx val="8"/>
              <c:layout>
                <c:manualLayout>
                  <c:x val="0"/>
                  <c:y val="7.5573549257759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72-4D45-9316-82BCA240BBE4}"/>
                </c:ext>
              </c:extLst>
            </c:dLbl>
            <c:dLbl>
              <c:idx val="9"/>
              <c:layout>
                <c:manualLayout>
                  <c:x val="3.3003300330031794E-3"/>
                  <c:y val="1.0796221322537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2-4D45-9316-82BCA240BBE4}"/>
                </c:ext>
              </c:extLst>
            </c:dLbl>
            <c:dLbl>
              <c:idx val="10"/>
              <c:layout>
                <c:manualLayout>
                  <c:x val="1.3505130040563111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72-4D45-9316-82BCA240BB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Naerti!$E$5:$O$5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Naerti!$E$6:$O$6</c:f>
              <c:numCache>
                <c:formatCode>General</c:formatCode>
                <c:ptCount val="11"/>
                <c:pt idx="0">
                  <c:v>611.70000000000005</c:v>
                </c:pt>
                <c:pt idx="1">
                  <c:v>656.4</c:v>
                </c:pt>
                <c:pt idx="2">
                  <c:v>757.7</c:v>
                </c:pt>
                <c:pt idx="3">
                  <c:v>825.5</c:v>
                </c:pt>
                <c:pt idx="4">
                  <c:v>933</c:v>
                </c:pt>
                <c:pt idx="5">
                  <c:v>1074</c:v>
                </c:pt>
                <c:pt idx="6">
                  <c:v>1287.9000000000001</c:v>
                </c:pt>
                <c:pt idx="7">
                  <c:v>1457</c:v>
                </c:pt>
                <c:pt idx="8">
                  <c:v>1570.4</c:v>
                </c:pt>
                <c:pt idx="9">
                  <c:v>1800</c:v>
                </c:pt>
                <c:pt idx="10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0-4E98-A8D5-912EA8FB1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947637280"/>
        <c:axId val="-1947640544"/>
      </c:barChart>
      <c:lineChart>
        <c:grouping val="standard"/>
        <c:varyColors val="0"/>
        <c:ser>
          <c:idx val="1"/>
          <c:order val="1"/>
          <c:tx>
            <c:strRef>
              <c:f>Naerti!$D$9</c:f>
              <c:strCache>
                <c:ptCount val="1"/>
                <c:pt idx="0">
                  <c:v>% ნაერთი ბიუჯეტის გადასახდელებთან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8"/>
              <c:layout>
                <c:manualLayout>
                  <c:x val="-2.5627062706270628E-2"/>
                  <c:y val="-9.1133709500887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2-4D45-9316-82BCA240BBE4}"/>
                </c:ext>
              </c:extLst>
            </c:dLbl>
            <c:dLbl>
              <c:idx val="9"/>
              <c:layout>
                <c:manualLayout>
                  <c:x val="-2.5627062706270628E-2"/>
                  <c:y val="4.381905703082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2-4D45-9316-82BCA240BBE4}"/>
                </c:ext>
              </c:extLst>
            </c:dLbl>
            <c:dLbl>
              <c:idx val="10"/>
              <c:layout>
                <c:manualLayout>
                  <c:x val="-3.0307563827248755E-2"/>
                  <c:y val="-4.255071354947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72-4D45-9316-82BCA240B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Naerti!$E$5:$O$5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Naerti!$E$9:$O$9</c:f>
              <c:numCache>
                <c:formatCode>0.0%</c:formatCode>
                <c:ptCount val="11"/>
                <c:pt idx="0">
                  <c:v>8.1853581512357665E-2</c:v>
                </c:pt>
                <c:pt idx="1">
                  <c:v>7.5666296455792217E-2</c:v>
                </c:pt>
                <c:pt idx="2">
                  <c:v>8.9501758754980759E-2</c:v>
                </c:pt>
                <c:pt idx="3">
                  <c:v>9.5535337011515328E-2</c:v>
                </c:pt>
                <c:pt idx="4">
                  <c:v>9.6666050377152785E-2</c:v>
                </c:pt>
                <c:pt idx="5">
                  <c:v>0.10129154395961971</c:v>
                </c:pt>
                <c:pt idx="6">
                  <c:v>0.1121858634977639</c:v>
                </c:pt>
                <c:pt idx="7">
                  <c:v>0.11214758415829591</c:v>
                </c:pt>
                <c:pt idx="8">
                  <c:v>0.11347227232951951</c:v>
                </c:pt>
                <c:pt idx="9">
                  <c:v>0.11913429082004104</c:v>
                </c:pt>
                <c:pt idx="10">
                  <c:v>0.11875742233889618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30-4E98-A8D5-912EA8FB1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947647616"/>
        <c:axId val="-1947644896"/>
      </c:lineChart>
      <c:catAx>
        <c:axId val="-19476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0544"/>
        <c:crosses val="autoZero"/>
        <c:auto val="1"/>
        <c:lblAlgn val="ctr"/>
        <c:lblOffset val="100"/>
        <c:noMultiLvlLbl val="0"/>
      </c:catAx>
      <c:valAx>
        <c:axId val="-194764054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37280"/>
        <c:crosses val="autoZero"/>
        <c:crossBetween val="between"/>
      </c:valAx>
      <c:valAx>
        <c:axId val="-1947644896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7616"/>
        <c:crosses val="max"/>
        <c:crossBetween val="between"/>
      </c:valAx>
      <c:catAx>
        <c:axId val="-194764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644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762109281794321E-2"/>
          <c:y val="0"/>
          <c:w val="0.50373037461226433"/>
          <c:h val="0.11046659653373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85016235093373"/>
          <c:y val="8.6349380596175404E-2"/>
          <c:w val="0.51594816823125034"/>
          <c:h val="0.827301238807649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Sheet1!$A$32:$A$33</c:f>
              <c:strCache>
                <c:ptCount val="2"/>
                <c:pt idx="0">
                  <c:v>სკოლის მასწავლებელი</c:v>
                </c:pt>
                <c:pt idx="1">
                  <c:v>საბავშვო ბაღში დასაქმებული</c:v>
                </c:pt>
              </c:strCache>
            </c:strRef>
          </c:cat>
          <c:val>
            <c:numRef>
              <c:f>Sheet1!$B$32:$B$33</c:f>
              <c:numCache>
                <c:formatCode>General</c:formatCode>
                <c:ptCount val="2"/>
                <c:pt idx="0">
                  <c:v>42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2-40E0-855C-FD5F1571C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-1877895344"/>
        <c:axId val="-1877903504"/>
      </c:barChart>
      <c:catAx>
        <c:axId val="-1877895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903504"/>
        <c:crosses val="autoZero"/>
        <c:auto val="1"/>
        <c:lblAlgn val="ctr"/>
        <c:lblOffset val="100"/>
        <c:noMultiLvlLbl val="0"/>
      </c:catAx>
      <c:valAx>
        <c:axId val="-187790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dirty="0">
                <a:solidFill>
                  <a:schemeClr val="tx1"/>
                </a:solidFill>
              </a:rPr>
              <a:t>პედაგოგთა განაწილება</a:t>
            </a:r>
            <a:r>
              <a:rPr lang="ka-GE" baseline="0" dirty="0">
                <a:solidFill>
                  <a:schemeClr val="tx1"/>
                </a:solidFill>
              </a:rPr>
              <a:t> </a:t>
            </a:r>
            <a:r>
              <a:rPr lang="ka-GE" dirty="0">
                <a:solidFill>
                  <a:schemeClr val="tx1"/>
                </a:solidFill>
              </a:rPr>
              <a:t>სტატუსის მიხედვით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'[საშუალო ხელფასი 2012-2019.xlsx]საბაზო ხელფასი'!$B$35</c:f>
              <c:strCache>
                <c:ptCount val="1"/>
                <c:pt idx="0">
                  <c:v>პრაქტიკოსი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'[საშუალო ხელფასი 2012-2019.xlsx]საბაზო ხელფასი'!$C$34:$G$34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'[საშუალო ხელფასი 2012-2019.xlsx]საბაზო ხელფასი'!$C$35:$G$35</c:f>
              <c:numCache>
                <c:formatCode>#,##0</c:formatCode>
                <c:ptCount val="5"/>
                <c:pt idx="0">
                  <c:v>43887</c:v>
                </c:pt>
                <c:pt idx="1">
                  <c:v>41798</c:v>
                </c:pt>
                <c:pt idx="2">
                  <c:v>39703</c:v>
                </c:pt>
                <c:pt idx="3">
                  <c:v>32829</c:v>
                </c:pt>
                <c:pt idx="4">
                  <c:v>20285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D-463D-9B64-4887C4930626}"/>
            </c:ext>
          </c:extLst>
        </c:ser>
        <c:ser>
          <c:idx val="1"/>
          <c:order val="1"/>
          <c:tx>
            <c:strRef>
              <c:f>'[საშუალო ხელფასი 2012-2019.xlsx]საბაზო ხელფასი'!$B$36</c:f>
              <c:strCache>
                <c:ptCount val="1"/>
                <c:pt idx="0">
                  <c:v>უფროსი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'[საშუალო ხელფასი 2012-2019.xlsx]საბაზო ხელფასი'!$C$34:$G$34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'[საშუალო ხელფასი 2012-2019.xlsx]საბაზო ხელფასი'!$C$36:$G$36</c:f>
              <c:numCache>
                <c:formatCode>#,##0</c:formatCode>
                <c:ptCount val="5"/>
                <c:pt idx="0">
                  <c:v>13972</c:v>
                </c:pt>
                <c:pt idx="1">
                  <c:v>15305</c:v>
                </c:pt>
                <c:pt idx="2">
                  <c:v>16759</c:v>
                </c:pt>
                <c:pt idx="3">
                  <c:v>22372</c:v>
                </c:pt>
                <c:pt idx="4">
                  <c:v>26754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D-463D-9B64-4887C4930626}"/>
            </c:ext>
          </c:extLst>
        </c:ser>
        <c:ser>
          <c:idx val="2"/>
          <c:order val="2"/>
          <c:tx>
            <c:strRef>
              <c:f>'[საშუალო ხელფასი 2012-2019.xlsx]საბაზო ხელფასი'!$B$37</c:f>
              <c:strCache>
                <c:ptCount val="1"/>
                <c:pt idx="0">
                  <c:v>წამყვანი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'[საშუალო ხელფასი 2012-2019.xlsx]საბაზო ხელფასი'!$C$34:$G$34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'[საშუალო ხელფასი 2012-2019.xlsx]საბაზო ხელფასი'!$C$37:$G$37</c:f>
              <c:numCache>
                <c:formatCode>General</c:formatCode>
                <c:ptCount val="5"/>
                <c:pt idx="0">
                  <c:v>131</c:v>
                </c:pt>
                <c:pt idx="1">
                  <c:v>132</c:v>
                </c:pt>
                <c:pt idx="2">
                  <c:v>149</c:v>
                </c:pt>
                <c:pt idx="3">
                  <c:v>410</c:v>
                </c:pt>
                <c:pt idx="4" formatCode="#,##0">
                  <c:v>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9D-463D-9B64-4887C4930626}"/>
            </c:ext>
          </c:extLst>
        </c:ser>
        <c:ser>
          <c:idx val="3"/>
          <c:order val="3"/>
          <c:tx>
            <c:strRef>
              <c:f>'[საშუალო ხელფასი 2012-2019.xlsx]საბაზო ხელფასი'!$B$38</c:f>
              <c:strCache>
                <c:ptCount val="1"/>
                <c:pt idx="0">
                  <c:v>მენტორი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'[საშუალო ხელფასი 2012-2019.xlsx]საბაზო ხელფასი'!$C$34:$G$34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'[საშუალო ხელფასი 2012-2019.xlsx]საბაზო ხელფასი'!$C$38:$G$38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34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D-463D-9B64-4887C4930626}"/>
            </c:ext>
          </c:extLst>
        </c:ser>
        <c:ser>
          <c:idx val="4"/>
          <c:order val="4"/>
          <c:tx>
            <c:strRef>
              <c:f>'[საშუალო ხელფასი 2012-2019.xlsx]საბაზო ხელფასი'!$B$39</c:f>
              <c:strCache>
                <c:ptCount val="1"/>
                <c:pt idx="0">
                  <c:v>სტატუსის გარეშე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'[საშუალო ხელფასი 2012-2019.xlsx]საბაზო ხელფასი'!$C$34:$G$34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'[საშუალო ხელფასი 2012-2019.xlsx]საბაზო ხელფასი'!$C$39:$G$39</c:f>
              <c:numCache>
                <c:formatCode>#,##0</c:formatCode>
                <c:ptCount val="5"/>
                <c:pt idx="0" formatCode="General">
                  <c:v>490</c:v>
                </c:pt>
                <c:pt idx="1">
                  <c:v>1146</c:v>
                </c:pt>
                <c:pt idx="2">
                  <c:v>1285</c:v>
                </c:pt>
                <c:pt idx="3">
                  <c:v>1817</c:v>
                </c:pt>
                <c:pt idx="4">
                  <c:v>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D-463D-9B64-4887C4930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49290640"/>
        <c:axId val="-1949285744"/>
        <c:axId val="0"/>
      </c:bar3DChart>
      <c:catAx>
        <c:axId val="-194929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285744"/>
        <c:crosses val="autoZero"/>
        <c:auto val="1"/>
        <c:lblAlgn val="ctr"/>
        <c:lblOffset val="100"/>
        <c:noMultiLvlLbl val="0"/>
      </c:catAx>
      <c:valAx>
        <c:axId val="-194928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929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sz="1100">
                <a:solidFill>
                  <a:schemeClr val="tx1"/>
                </a:solidFill>
              </a:rPr>
              <a:t>საშუალო ხელფასი სტატუსის მიხედვით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'2020'!$B$33</c:f>
              <c:strCache>
                <c:ptCount val="1"/>
                <c:pt idx="0">
                  <c:v>მენტორი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'2020'!$I$30</c:f>
              <c:strCache>
                <c:ptCount val="1"/>
                <c:pt idx="0">
                  <c:v>2020 ოქტომბერი</c:v>
                </c:pt>
              </c:strCache>
            </c:strRef>
          </c:cat>
          <c:val>
            <c:numRef>
              <c:f>'2020'!$I$33</c:f>
              <c:numCache>
                <c:formatCode>#,##0</c:formatCode>
                <c:ptCount val="1"/>
                <c:pt idx="0">
                  <c:v>1895.35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41-4EDB-9EC2-EEF689707E9E}"/>
            </c:ext>
          </c:extLst>
        </c:ser>
        <c:ser>
          <c:idx val="4"/>
          <c:order val="1"/>
          <c:tx>
            <c:strRef>
              <c:f>'2020'!$B$34</c:f>
              <c:strCache>
                <c:ptCount val="1"/>
                <c:pt idx="0">
                  <c:v>წამყვანი მასწავლებელი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'2020'!$I$30</c:f>
              <c:strCache>
                <c:ptCount val="1"/>
                <c:pt idx="0">
                  <c:v>2020 ოქტომბერი</c:v>
                </c:pt>
              </c:strCache>
            </c:strRef>
          </c:cat>
          <c:val>
            <c:numRef>
              <c:f>'2020'!$I$34</c:f>
              <c:numCache>
                <c:formatCode>#,##0</c:formatCode>
                <c:ptCount val="1"/>
                <c:pt idx="0">
                  <c:v>1567.4185000000002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1-4EDB-9EC2-EEF689707E9E}"/>
            </c:ext>
          </c:extLst>
        </c:ser>
        <c:ser>
          <c:idx val="5"/>
          <c:order val="2"/>
          <c:tx>
            <c:strRef>
              <c:f>'2020'!$B$35</c:f>
              <c:strCache>
                <c:ptCount val="1"/>
                <c:pt idx="0">
                  <c:v>უფროსი მასწავლებელი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'2020'!$I$30</c:f>
              <c:strCache>
                <c:ptCount val="1"/>
                <c:pt idx="0">
                  <c:v>2020 ოქტომბერი</c:v>
                </c:pt>
              </c:strCache>
            </c:strRef>
          </c:cat>
          <c:val>
            <c:numRef>
              <c:f>'2020'!$I$35</c:f>
              <c:numCache>
                <c:formatCode>#,##0</c:formatCode>
                <c:ptCount val="1"/>
                <c:pt idx="0">
                  <c:v>1159.7388308574855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41-4EDB-9EC2-EEF689707E9E}"/>
            </c:ext>
          </c:extLst>
        </c:ser>
        <c:ser>
          <c:idx val="0"/>
          <c:order val="3"/>
          <c:tx>
            <c:strRef>
              <c:f>'2020'!$B$36</c:f>
              <c:strCache>
                <c:ptCount val="1"/>
                <c:pt idx="0">
                  <c:v>პრაქტიკოსი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'2020'!$I$30</c:f>
              <c:strCache>
                <c:ptCount val="1"/>
                <c:pt idx="0">
                  <c:v>2020 ოქტომბერი</c:v>
                </c:pt>
              </c:strCache>
            </c:strRef>
          </c:cat>
          <c:val>
            <c:numRef>
              <c:f>'2020'!$I$36</c:f>
              <c:numCache>
                <c:formatCode>#,##0</c:formatCode>
                <c:ptCount val="1"/>
                <c:pt idx="0">
                  <c:v>526.38352581521747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0-4F67-9F93-2396C218D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947650336"/>
        <c:axId val="-1947648160"/>
      </c:barChart>
      <c:catAx>
        <c:axId val="-19476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8160"/>
        <c:crosses val="autoZero"/>
        <c:auto val="1"/>
        <c:lblAlgn val="ctr"/>
        <c:lblOffset val="100"/>
        <c:noMultiLvlLbl val="0"/>
      </c:catAx>
      <c:valAx>
        <c:axId val="-19476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653745204926311"/>
          <c:w val="1"/>
          <c:h val="0.13782152230971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>
                <a:solidFill>
                  <a:schemeClr val="tx1"/>
                </a:solidFill>
              </a:rPr>
              <a:t>სკოლის მასწავლებელთა საშუალო ხელფასი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80927384076992E-2"/>
          <c:y val="0.18256962671332752"/>
          <c:w val="0.87753018372703417"/>
          <c:h val="0.549891732283464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'საბაზო ხელფასი'!$B$5</c:f>
              <c:strCache>
                <c:ptCount val="1"/>
                <c:pt idx="0">
                  <c:v>საშუალო ხელფასი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'საბაზო ხელფასი'!$H$3:$R$3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 ოქტ.</c:v>
                </c:pt>
                <c:pt idx="10">
                  <c:v>2020 ოქტ.</c:v>
                </c:pt>
              </c:strCache>
            </c:strRef>
          </c:cat>
          <c:val>
            <c:numRef>
              <c:f>'საბაზო ხელფასი'!$H$5:$R$5</c:f>
              <c:numCache>
                <c:formatCode>General</c:formatCode>
                <c:ptCount val="11"/>
                <c:pt idx="0">
                  <c:v>290</c:v>
                </c:pt>
                <c:pt idx="1">
                  <c:v>310</c:v>
                </c:pt>
                <c:pt idx="2" formatCode="0">
                  <c:v>330</c:v>
                </c:pt>
                <c:pt idx="3" formatCode="0">
                  <c:v>345</c:v>
                </c:pt>
                <c:pt idx="4" formatCode="0">
                  <c:v>360</c:v>
                </c:pt>
                <c:pt idx="5">
                  <c:v>495</c:v>
                </c:pt>
                <c:pt idx="6">
                  <c:v>570</c:v>
                </c:pt>
                <c:pt idx="7">
                  <c:v>625</c:v>
                </c:pt>
                <c:pt idx="8">
                  <c:v>665</c:v>
                </c:pt>
                <c:pt idx="9">
                  <c:v>850</c:v>
                </c:pt>
                <c:pt idx="10">
                  <c:v>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84C-948E-B6AFFD874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947641632"/>
        <c:axId val="-1947640000"/>
      </c:barChart>
      <c:catAx>
        <c:axId val="-19476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0000"/>
        <c:crosses val="autoZero"/>
        <c:auto val="1"/>
        <c:lblAlgn val="ctr"/>
        <c:lblOffset val="100"/>
        <c:noMultiLvlLbl val="0"/>
      </c:catAx>
      <c:valAx>
        <c:axId val="-19476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სოციალური ხარჯების ზრდა - 300,0 მლნ ლარი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22135543715755"/>
          <c:y val="0.32607653928307212"/>
          <c:w val="0.36443595639131882"/>
          <c:h val="0.58116800480155861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DEB-4199-A690-974F1C0261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DEB-4199-A690-974F1C026178}"/>
              </c:ext>
            </c:extLst>
          </c:dPt>
          <c:dLbls>
            <c:dLbl>
              <c:idx val="0"/>
              <c:layout>
                <c:manualLayout>
                  <c:x val="-9.5107434403584767E-2"/>
                  <c:y val="-1.81845043212542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B-4199-A690-974F1C026178}"/>
                </c:ext>
              </c:extLst>
            </c:dLbl>
            <c:dLbl>
              <c:idx val="1"/>
              <c:layout>
                <c:manualLayout>
                  <c:x val="8.1505902018021048E-2"/>
                  <c:y val="7.02808879673776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B-4199-A690-974F1C02617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Sheet1!$A$21:$A$22</c:f>
              <c:strCache>
                <c:ptCount val="2"/>
                <c:pt idx="0">
                  <c:v>20 ლარიანი ზრდა 1 იანვრიდან
220,0 მლნ ლარი</c:v>
                </c:pt>
                <c:pt idx="1">
                  <c:v>30 ლარიანი ზრდა 1 ივლისიდან
80,0 მლნ ლარი</c:v>
                </c:pt>
              </c:strCache>
            </c:strRef>
          </c:cat>
          <c:val>
            <c:numRef>
              <c:f>Sheet1!$B$21:$B$22</c:f>
              <c:numCache>
                <c:formatCode>_-* #\ ##0.0_-;\-* #\ ##0.0_-;_-* "-"??_-;_-@_-</c:formatCode>
                <c:ptCount val="2"/>
                <c:pt idx="0">
                  <c:v>220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EB-4199-A690-974F1C026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მშპ!$B$90</c:f>
              <c:strCache>
                <c:ptCount val="1"/>
                <c:pt idx="0">
                  <c:v>კაპიტალური პროექტები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CF-4B93-878B-BABC988F35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მშპ!$C$87:$G$87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მშპ!$C$90:$G$90</c:f>
              <c:numCache>
                <c:formatCode>0.0%</c:formatCode>
                <c:ptCount val="5"/>
                <c:pt idx="0">
                  <c:v>6.3847586752732333E-2</c:v>
                </c:pt>
                <c:pt idx="1">
                  <c:v>8.1164955297970284E-2</c:v>
                </c:pt>
                <c:pt idx="2">
                  <c:v>8.061758187611924E-2</c:v>
                </c:pt>
                <c:pt idx="3">
                  <c:v>7.5595320278829758E-2</c:v>
                </c:pt>
                <c:pt idx="4">
                  <c:v>7.283266309448766E-2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F-4B93-878B-BABC988F3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4"/>
        <c:axId val="120379952"/>
        <c:axId val="120372048"/>
      </c:barChart>
      <c:catAx>
        <c:axId val="12037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72048"/>
        <c:crosses val="autoZero"/>
        <c:auto val="1"/>
        <c:lblAlgn val="ctr"/>
        <c:lblOffset val="100"/>
        <c:noMultiLvlLbl val="0"/>
      </c:catAx>
      <c:valAx>
        <c:axId val="120372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037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7791617722917"/>
          <c:y val="2.9297712785901764E-2"/>
          <c:w val="0.86681750528726942"/>
          <c:h val="0.437914510686164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Sheet7!$B$40:$B$51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01.09.2012-დან (67 წლის და მეტი ასაკის პირებისთვის)</c:v>
                </c:pt>
                <c:pt idx="3">
                  <c:v>01.09.2012-დან (67 წლის და მეტი ასაკის პირებისთვის)</c:v>
                </c:pt>
                <c:pt idx="4">
                  <c:v>2013</c:v>
                </c:pt>
                <c:pt idx="5">
                  <c:v>2014</c:v>
                </c:pt>
                <c:pt idx="6">
                  <c:v>01.09.2015-დან</c:v>
                </c:pt>
                <c:pt idx="7">
                  <c:v>01.07.2016-დან</c:v>
                </c:pt>
                <c:pt idx="8">
                  <c:v>01.01.2019-დან</c:v>
                </c:pt>
                <c:pt idx="9">
                  <c:v>01.01.2020-დან</c:v>
                </c:pt>
                <c:pt idx="10">
                  <c:v>01.07.2020-დან (70 წლის და მეტი ასაკის პირებისთვის)</c:v>
                </c:pt>
                <c:pt idx="11">
                  <c:v>01.07.2020-დან (70წ.მეტი-მაღალმთიან დასახლებებში)</c:v>
                </c:pt>
              </c:strCache>
            </c:strRef>
          </c:cat>
          <c:val>
            <c:numRef>
              <c:f>Sheet7!$C$40:$C$51</c:f>
              <c:numCache>
                <c:formatCode>General</c:formatCode>
                <c:ptCount val="12"/>
                <c:pt idx="0">
                  <c:v>80</c:v>
                </c:pt>
                <c:pt idx="1">
                  <c:v>100</c:v>
                </c:pt>
                <c:pt idx="2">
                  <c:v>110</c:v>
                </c:pt>
                <c:pt idx="3">
                  <c:v>125</c:v>
                </c:pt>
                <c:pt idx="4">
                  <c:v>150</c:v>
                </c:pt>
                <c:pt idx="5">
                  <c:v>150</c:v>
                </c:pt>
                <c:pt idx="6">
                  <c:v>160</c:v>
                </c:pt>
                <c:pt idx="7">
                  <c:v>180</c:v>
                </c:pt>
                <c:pt idx="8">
                  <c:v>200</c:v>
                </c:pt>
                <c:pt idx="9">
                  <c:v>220</c:v>
                </c:pt>
                <c:pt idx="10">
                  <c:v>250</c:v>
                </c:pt>
                <c:pt idx="1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0-4124-81BC-B66203AE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877890448"/>
        <c:axId val="-1877896976"/>
      </c:barChart>
      <c:catAx>
        <c:axId val="-18778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34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6976"/>
        <c:crosses val="autoZero"/>
        <c:auto val="1"/>
        <c:lblAlgn val="ctr"/>
        <c:lblOffset val="100"/>
        <c:noMultiLvlLbl val="0"/>
      </c:catAx>
      <c:valAx>
        <c:axId val="-187789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7789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Naerti!$D$15</c:f>
              <c:strCache>
                <c:ptCount val="1"/>
                <c:pt idx="0">
                  <c:v>სოციალური მდგრადობა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Naerti!$E$14:$O$14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Naerti!$E$15:$O$15</c:f>
              <c:numCache>
                <c:formatCode>General</c:formatCode>
                <c:ptCount val="11"/>
                <c:pt idx="0">
                  <c:v>1421.4</c:v>
                </c:pt>
                <c:pt idx="1">
                  <c:v>1551.8</c:v>
                </c:pt>
                <c:pt idx="2">
                  <c:v>1732.3</c:v>
                </c:pt>
                <c:pt idx="3">
                  <c:v>1999.2</c:v>
                </c:pt>
                <c:pt idx="4">
                  <c:v>2384.8000000000002</c:v>
                </c:pt>
                <c:pt idx="5">
                  <c:v>2467.3000000000002</c:v>
                </c:pt>
                <c:pt idx="6">
                  <c:v>2654.3</c:v>
                </c:pt>
                <c:pt idx="7">
                  <c:v>2761.8</c:v>
                </c:pt>
                <c:pt idx="8">
                  <c:v>2917</c:v>
                </c:pt>
                <c:pt idx="9">
                  <c:v>3330</c:v>
                </c:pt>
                <c:pt idx="10">
                  <c:v>3740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F-4E59-BFEF-3ECAE218F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947642176"/>
        <c:axId val="-1947639456"/>
      </c:barChart>
      <c:catAx>
        <c:axId val="-19476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39456"/>
        <c:crosses val="autoZero"/>
        <c:auto val="1"/>
        <c:lblAlgn val="ctr"/>
        <c:lblOffset val="100"/>
        <c:noMultiLvlLbl val="0"/>
      </c:catAx>
      <c:valAx>
        <c:axId val="-1947639456"/>
        <c:scaling>
          <c:orientation val="minMax"/>
          <c:max val="3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FF-4FE4-8378-DD140EA94B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FF-4FE4-8378-DD140EA94B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FF-4FE4-8378-DD140EA94BB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FF-4FE4-8378-DD140EA94BB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3FF-4FE4-8378-DD140EA94BB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3FF-4FE4-8378-DD140EA94BB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3FF-4FE4-8378-DD140EA94BB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3FF-4FE4-8378-DD140EA94BBB}"/>
              </c:ext>
            </c:extLst>
          </c:dPt>
          <c:dLbls>
            <c:dLbl>
              <c:idx val="7"/>
              <c:layout>
                <c:manualLayout>
                  <c:x val="0.29657830380721306"/>
                  <c:y val="5.62249097582518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FF-4FE4-8378-DD140EA94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ჯანდაცვა!$D$143:$D$150</c:f>
              <c:strCache>
                <c:ptCount val="8"/>
                <c:pt idx="0">
                  <c:v>სახელმწიფო პენსია და კომპენსაცია</c:v>
                </c:pt>
                <c:pt idx="1">
                  <c:v>შშმ პირების დახმარება</c:v>
                </c:pt>
                <c:pt idx="2">
                  <c:v>საარსებო შემწეობა</c:v>
                </c:pt>
                <c:pt idx="3">
                  <c:v>დევნილთა შემწეობა და განსახლება</c:v>
                </c:pt>
                <c:pt idx="4">
                  <c:v>სხვა სოციალური პროგრამები</c:v>
                </c:pt>
                <c:pt idx="5">
                  <c:v>მაღალმთიანი მოსახლეობის დახმარება</c:v>
                </c:pt>
                <c:pt idx="6">
                  <c:v>საპენსიო სქემის თანადაფინანსება</c:v>
                </c:pt>
                <c:pt idx="7">
                  <c:v>მუნიციპალური სოციალური პროგრამები</c:v>
                </c:pt>
              </c:strCache>
            </c:strRef>
          </c:cat>
          <c:val>
            <c:numRef>
              <c:f>ჯანდაცვა!$E$143:$E$150</c:f>
              <c:numCache>
                <c:formatCode>#\ ##0.0</c:formatCode>
                <c:ptCount val="8"/>
                <c:pt idx="0">
                  <c:v>2230</c:v>
                </c:pt>
                <c:pt idx="1">
                  <c:v>255</c:v>
                </c:pt>
                <c:pt idx="2">
                  <c:v>340</c:v>
                </c:pt>
                <c:pt idx="3">
                  <c:v>246.7</c:v>
                </c:pt>
                <c:pt idx="4">
                  <c:v>170</c:v>
                </c:pt>
                <c:pt idx="5">
                  <c:v>58.3</c:v>
                </c:pt>
                <c:pt idx="6">
                  <c:v>200</c:v>
                </c:pt>
                <c:pt idx="7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FF-4FE4-8378-DD140EA94B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Naerti!$D$22</c:f>
              <c:strCache>
                <c:ptCount val="1"/>
                <c:pt idx="0">
                  <c:v>ხელმისაწვდომი ხარისხიანი ჯანდაცვა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Naerti!$E$21:$O$21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Naerti!$E$22:$O$22</c:f>
              <c:numCache>
                <c:formatCode>General</c:formatCode>
                <c:ptCount val="11"/>
                <c:pt idx="0">
                  <c:v>454.8</c:v>
                </c:pt>
                <c:pt idx="1">
                  <c:v>398.8</c:v>
                </c:pt>
                <c:pt idx="2">
                  <c:v>416.1</c:v>
                </c:pt>
                <c:pt idx="3">
                  <c:v>524.70000000000005</c:v>
                </c:pt>
                <c:pt idx="4">
                  <c:v>694</c:v>
                </c:pt>
                <c:pt idx="5">
                  <c:v>905.9</c:v>
                </c:pt>
                <c:pt idx="6">
                  <c:v>1046</c:v>
                </c:pt>
                <c:pt idx="7">
                  <c:v>1136.3</c:v>
                </c:pt>
                <c:pt idx="8">
                  <c:v>1218</c:v>
                </c:pt>
                <c:pt idx="9">
                  <c:v>1175</c:v>
                </c:pt>
                <c:pt idx="10">
                  <c:v>1210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B-42F4-80C4-135382EF8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947645440"/>
        <c:axId val="-1947649248"/>
      </c:barChart>
      <c:catAx>
        <c:axId val="-19476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9248"/>
        <c:crosses val="autoZero"/>
        <c:auto val="1"/>
        <c:lblAlgn val="ctr"/>
        <c:lblOffset val="100"/>
        <c:noMultiLvlLbl val="0"/>
      </c:catAx>
      <c:valAx>
        <c:axId val="-1947649248"/>
        <c:scaling>
          <c:orientation val="minMax"/>
          <c:max val="125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4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8393746400498"/>
          <c:y val="0.29350239308321752"/>
          <c:w val="0.33318887887084953"/>
          <c:h val="0.519625598270804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240-4213-A14A-3C9B90523E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240-4213-A14A-3C9B90523E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240-4213-A14A-3C9B90523E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240-4213-A14A-3C9B90523E59}"/>
              </c:ext>
            </c:extLst>
          </c:dPt>
          <c:dLbls>
            <c:dLbl>
              <c:idx val="0"/>
              <c:layout>
                <c:manualLayout>
                  <c:x val="0.31363263692370863"/>
                  <c:y val="-5.39215686274509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0685528410051"/>
                      <c:h val="0.27294117647058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40-4213-A14A-3C9B90523E59}"/>
                </c:ext>
              </c:extLst>
            </c:dLbl>
            <c:dLbl>
              <c:idx val="1"/>
              <c:layout>
                <c:manualLayout>
                  <c:x val="-0.13319265164161384"/>
                  <c:y val="0.303921568627450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40-4213-A14A-3C9B90523E59}"/>
                </c:ext>
              </c:extLst>
            </c:dLbl>
            <c:dLbl>
              <c:idx val="2"/>
              <c:layout>
                <c:manualLayout>
                  <c:x val="-6.3887607367495172E-2"/>
                  <c:y val="5.88237224023467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8732970192469"/>
                      <c:h val="0.33749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240-4213-A14A-3C9B90523E59}"/>
                </c:ext>
              </c:extLst>
            </c:dLbl>
            <c:dLbl>
              <c:idx val="3"/>
              <c:layout>
                <c:manualLayout>
                  <c:x val="0.15758003856190919"/>
                  <c:y val="9.80392156862745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40-4213-A14A-3C9B90523E5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ჯანდაცვა!$D$26:$D$29</c:f>
              <c:strCache>
                <c:ptCount val="4"/>
                <c:pt idx="0">
                  <c:v>საყოველთაო ჯანდაცვა</c:v>
                </c:pt>
                <c:pt idx="1">
                  <c:v>პირველადი ჯანდაცვა</c:v>
                </c:pt>
                <c:pt idx="2">
                  <c:v>საზოგადოებრივი ჯანდაცვა</c:v>
                </c:pt>
                <c:pt idx="3">
                  <c:v>ჯანდაცვის სხვა პროგრამები</c:v>
                </c:pt>
              </c:strCache>
            </c:strRef>
          </c:cat>
          <c:val>
            <c:numRef>
              <c:f>ჯანდაცვა!$E$26:$E$29</c:f>
              <c:numCache>
                <c:formatCode>#\ ##0.0</c:formatCode>
                <c:ptCount val="4"/>
                <c:pt idx="0">
                  <c:v>754</c:v>
                </c:pt>
                <c:pt idx="1">
                  <c:v>70.7</c:v>
                </c:pt>
                <c:pt idx="2">
                  <c:v>85.2</c:v>
                </c:pt>
                <c:pt idx="3">
                  <c:v>300.10000000000002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40-4213-A14A-3C9B90523E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Naerti!$D$32</c:f>
              <c:strCache>
                <c:ptCount val="1"/>
                <c:pt idx="0">
                  <c:v>ინფრასტრუქტურა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hade val="51000"/>
                    <a:satMod val="130000"/>
                  </a:schemeClr>
                </a:gs>
                <a:gs pos="80000">
                  <a:schemeClr val="accent1">
                    <a:tint val="77000"/>
                    <a:shade val="93000"/>
                    <a:satMod val="130000"/>
                  </a:schemeClr>
                </a:gs>
                <a:gs pos="100000">
                  <a:schemeClr val="accent1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Naerti!$E$31:$O$31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Naerti!$E$32:$O$32</c:f>
              <c:numCache>
                <c:formatCode>General</c:formatCode>
                <c:ptCount val="11"/>
                <c:pt idx="0">
                  <c:v>1805.3999999999999</c:v>
                </c:pt>
                <c:pt idx="1">
                  <c:v>2196.6048286500004</c:v>
                </c:pt>
                <c:pt idx="2">
                  <c:v>2248.9218986300002</c:v>
                </c:pt>
                <c:pt idx="3">
                  <c:v>1660.6811777100004</c:v>
                </c:pt>
                <c:pt idx="4">
                  <c:v>1718.2007961423997</c:v>
                </c:pt>
                <c:pt idx="5">
                  <c:v>2282.5489797800001</c:v>
                </c:pt>
                <c:pt idx="6">
                  <c:v>2288.0432737900001</c:v>
                </c:pt>
                <c:pt idx="7">
                  <c:v>3308.4185923399996</c:v>
                </c:pt>
                <c:pt idx="8">
                  <c:v>3595.4911682299994</c:v>
                </c:pt>
                <c:pt idx="9">
                  <c:v>3710</c:v>
                </c:pt>
                <c:pt idx="10">
                  <c:v>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B-40E7-A9A3-3F04724A5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7637824"/>
        <c:axId val="-1947076896"/>
      </c:barChart>
      <c:lineChart>
        <c:grouping val="standard"/>
        <c:varyColors val="0"/>
        <c:ser>
          <c:idx val="1"/>
          <c:order val="1"/>
          <c:tx>
            <c:strRef>
              <c:f>Naerti!$D$33</c:f>
              <c:strCache>
                <c:ptCount val="1"/>
                <c:pt idx="0">
                  <c:v>% მშპ-თან</c:v>
                </c:pt>
              </c:strCache>
            </c:strRef>
          </c:tx>
          <c:spPr>
            <a:ln w="34925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Naerti!$E$31:$O$31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Naerti!$E$33:$O$33</c:f>
              <c:numCache>
                <c:formatCode>0.0%</c:formatCode>
                <c:ptCount val="11"/>
                <c:pt idx="0">
                  <c:v>8.7035062314000766E-2</c:v>
                </c:pt>
                <c:pt idx="1">
                  <c:v>9.0231927343486812E-2</c:v>
                </c:pt>
                <c:pt idx="2">
                  <c:v>8.5944033829502539E-2</c:v>
                </c:pt>
                <c:pt idx="3">
                  <c:v>6.1856418412940997E-2</c:v>
                </c:pt>
                <c:pt idx="4">
                  <c:v>5.8942450326284493E-2</c:v>
                </c:pt>
                <c:pt idx="5">
                  <c:v>7.1878729065227479E-2</c:v>
                </c:pt>
                <c:pt idx="6">
                  <c:v>6.7239122744096158E-2</c:v>
                </c:pt>
                <c:pt idx="7">
                  <c:v>8.7416492468576856E-2</c:v>
                </c:pt>
                <c:pt idx="8">
                  <c:v>8.7529547158287702E-2</c:v>
                </c:pt>
                <c:pt idx="9">
                  <c:v>8.2706130316594184E-2</c:v>
                </c:pt>
                <c:pt idx="10">
                  <c:v>7.6782738531297315E-2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8B-40E7-A9A3-3F04724A5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7076352"/>
        <c:axId val="-1947066016"/>
      </c:lineChart>
      <c:catAx>
        <c:axId val="-19476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76896"/>
        <c:crosses val="autoZero"/>
        <c:auto val="1"/>
        <c:lblAlgn val="ctr"/>
        <c:lblOffset val="100"/>
        <c:noMultiLvlLbl val="0"/>
      </c:catAx>
      <c:valAx>
        <c:axId val="-19470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637824"/>
        <c:crosses val="autoZero"/>
        <c:crossBetween val="between"/>
      </c:valAx>
      <c:valAx>
        <c:axId val="-1947066016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76352"/>
        <c:crosses val="max"/>
        <c:crossBetween val="between"/>
      </c:valAx>
      <c:catAx>
        <c:axId val="-1947076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7066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2020წ – 3,7 მლრდ ლარი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448274417825433"/>
          <c:y val="0.12286458333333336"/>
          <c:w val="0.57800399285195736"/>
          <c:h val="0.7417884678477690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რეგიონული!$G$10:$G$18</c:f>
              <c:strCache>
                <c:ptCount val="9"/>
                <c:pt idx="0">
                  <c:v>სხვა დანარჩენი პროექტები</c:v>
                </c:pt>
                <c:pt idx="1">
                  <c:v>იგპ სახლებით უზრუნველყოფა</c:v>
                </c:pt>
                <c:pt idx="2">
                  <c:v>ენერგოპროექტები</c:v>
                </c:pt>
                <c:pt idx="3">
                  <c:v>მუნიციპალური ტრანსპორტი</c:v>
                </c:pt>
                <c:pt idx="4">
                  <c:v>წყალომარაგების სისტემები</c:v>
                </c:pt>
                <c:pt idx="5">
                  <c:v>თავდაცვისა და შსს-ს ინფრასტრუქტურა</c:v>
                </c:pt>
                <c:pt idx="6">
                  <c:v>საგანმანათლებლო ინფრასტრუქტურა</c:v>
                </c:pt>
                <c:pt idx="7">
                  <c:v>საგზაო ინფრასტრუქტურა</c:v>
                </c:pt>
                <c:pt idx="8">
                  <c:v>მუნიციპალური პროექტები</c:v>
                </c:pt>
              </c:strCache>
            </c:strRef>
          </c:cat>
          <c:val>
            <c:numRef>
              <c:f>რეგიონული!$H$10:$H$18</c:f>
              <c:numCache>
                <c:formatCode>#\ ##0.0</c:formatCode>
                <c:ptCount val="9"/>
                <c:pt idx="0">
                  <c:v>93.299999999999955</c:v>
                </c:pt>
                <c:pt idx="1">
                  <c:v>112.7</c:v>
                </c:pt>
                <c:pt idx="2">
                  <c:v>116.5</c:v>
                </c:pt>
                <c:pt idx="3">
                  <c:v>140</c:v>
                </c:pt>
                <c:pt idx="4">
                  <c:v>266</c:v>
                </c:pt>
                <c:pt idx="5">
                  <c:v>270.5</c:v>
                </c:pt>
                <c:pt idx="6">
                  <c:v>280</c:v>
                </c:pt>
                <c:pt idx="7">
                  <c:v>1196</c:v>
                </c:pt>
                <c:pt idx="8">
                  <c:v>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3-4BF0-AC05-6CCAFB2CF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1947064384"/>
        <c:axId val="-1947065472"/>
      </c:barChart>
      <c:catAx>
        <c:axId val="-194706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5472"/>
        <c:crosses val="autoZero"/>
        <c:auto val="1"/>
        <c:lblAlgn val="ctr"/>
        <c:lblOffset val="100"/>
        <c:noMultiLvlLbl val="0"/>
      </c:catAx>
      <c:valAx>
        <c:axId val="-194706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3188615184567"/>
          <c:y val="2.8306700633009108E-2"/>
          <c:w val="0.72452418791687734"/>
          <c:h val="0.85482630847614638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რეგიონული!$I$83</c:f>
              <c:strCache>
                <c:ptCount val="1"/>
                <c:pt idx="0">
                  <c:v>ათვისებული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რეგიონული!$D$84:$D$97</c:f>
              <c:strCache>
                <c:ptCount val="14"/>
                <c:pt idx="0">
                  <c:v>ზემო ოსიაური - რიკოთ 
2016-2023</c:v>
                </c:pt>
                <c:pt idx="1">
                  <c:v>ჩუმათელეთი-ხევი
 2018-2023</c:v>
                </c:pt>
                <c:pt idx="2">
                  <c:v>ხევი-უბისა
2018-2023</c:v>
                </c:pt>
                <c:pt idx="3">
                  <c:v>უბისა-შორაპანი
2018-2023</c:v>
                </c:pt>
                <c:pt idx="4">
                  <c:v>შორაპანი-არგვეთა
2018-2023</c:v>
                </c:pt>
                <c:pt idx="5">
                  <c:v>სამტრედია-გრიგოლეთ
2013-2023</c:v>
                </c:pt>
                <c:pt idx="6">
                  <c:v>გრიგოლეთი-ჩოლოქი
2018-2023</c:v>
                </c:pt>
                <c:pt idx="7">
                  <c:v>ბათუმის შემოვლითი გზა
2016-2021</c:v>
                </c:pt>
                <c:pt idx="8">
                  <c:v>ქვეშეთი-კობი
2019-2024</c:v>
                </c:pt>
                <c:pt idx="9">
                  <c:v>ქუთაისის მეორე ზოლი
2018-2021</c:v>
                </c:pt>
                <c:pt idx="10">
                  <c:v>ხულო-ზარზმა
2016-2023</c:v>
                </c:pt>
                <c:pt idx="11">
                  <c:v>ბაღდათი-აბასთუმანი
2017-2024</c:v>
                </c:pt>
                <c:pt idx="12">
                  <c:v>სნო-ახმეტა
2017-2023</c:v>
                </c:pt>
                <c:pt idx="13">
                  <c:v>საჩხერე-რაჭა
2017-2022</c:v>
                </c:pt>
              </c:strCache>
            </c:strRef>
          </c:cat>
          <c:val>
            <c:numRef>
              <c:f>რეგიონული!$I$84:$I$97</c:f>
              <c:numCache>
                <c:formatCode>#\ ##0.0</c:formatCode>
                <c:ptCount val="14"/>
                <c:pt idx="0">
                  <c:v>156.67534563000001</c:v>
                </c:pt>
                <c:pt idx="1">
                  <c:v>77.62887705</c:v>
                </c:pt>
                <c:pt idx="2">
                  <c:v>170.37047042000003</c:v>
                </c:pt>
                <c:pt idx="3">
                  <c:v>245.60507560999997</c:v>
                </c:pt>
                <c:pt idx="4">
                  <c:v>17.147779119999999</c:v>
                </c:pt>
                <c:pt idx="5">
                  <c:v>453.97798247000003</c:v>
                </c:pt>
                <c:pt idx="6">
                  <c:v>66.34582404999999</c:v>
                </c:pt>
                <c:pt idx="7">
                  <c:v>219.51836574999999</c:v>
                </c:pt>
                <c:pt idx="8">
                  <c:v>67.665533190000005</c:v>
                </c:pt>
                <c:pt idx="9">
                  <c:v>77.132468029999998</c:v>
                </c:pt>
                <c:pt idx="10">
                  <c:v>8.5360856700000003</c:v>
                </c:pt>
                <c:pt idx="11">
                  <c:v>31.843242069999999</c:v>
                </c:pt>
                <c:pt idx="12">
                  <c:v>17.325480649999999</c:v>
                </c:pt>
                <c:pt idx="13">
                  <c:v>32.500059109999995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D-451E-A3A8-A8AAC96D4EDD}"/>
            </c:ext>
          </c:extLst>
        </c:ser>
        <c:ser>
          <c:idx val="1"/>
          <c:order val="1"/>
          <c:tx>
            <c:strRef>
              <c:f>რეგიონული!$H$83</c:f>
              <c:strCache>
                <c:ptCount val="1"/>
                <c:pt idx="0">
                  <c:v>2020 წლის პროექტი (მლნ ლარი)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581039755351682E-3"/>
                  <c:y val="-2.450980392156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64-4F8F-B323-BA04F6BAD8E5}"/>
                </c:ext>
              </c:extLst>
            </c:dLbl>
            <c:dLbl>
              <c:idx val="1"/>
              <c:layout>
                <c:manualLayout>
                  <c:x val="1.5290519877675841E-3"/>
                  <c:y val="-2.450980392156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64-4F8F-B323-BA04F6BAD8E5}"/>
                </c:ext>
              </c:extLst>
            </c:dLbl>
            <c:dLbl>
              <c:idx val="2"/>
              <c:layout>
                <c:manualLayout>
                  <c:x val="-1.5290519877675841E-3"/>
                  <c:y val="-2.69607843137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64-4F8F-B323-BA04F6BAD8E5}"/>
                </c:ext>
              </c:extLst>
            </c:dLbl>
            <c:dLbl>
              <c:idx val="3"/>
              <c:layout>
                <c:manualLayout>
                  <c:x val="0"/>
                  <c:y val="-2.696078431372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64-4F8F-B323-BA04F6BAD8E5}"/>
                </c:ext>
              </c:extLst>
            </c:dLbl>
            <c:dLbl>
              <c:idx val="4"/>
              <c:layout>
                <c:manualLayout>
                  <c:x val="6.1162079510703364E-3"/>
                  <c:y val="-1.470588235294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64-4F8F-B323-BA04F6BAD8E5}"/>
                </c:ext>
              </c:extLst>
            </c:dLbl>
            <c:dLbl>
              <c:idx val="5"/>
              <c:layout>
                <c:manualLayout>
                  <c:x val="-6.1162079510703364E-3"/>
                  <c:y val="-2.69607843137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64-4F8F-B323-BA04F6BAD8E5}"/>
                </c:ext>
              </c:extLst>
            </c:dLbl>
            <c:dLbl>
              <c:idx val="6"/>
              <c:layout>
                <c:manualLayout>
                  <c:x val="4.5871559633027525E-3"/>
                  <c:y val="-2.205882352941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64-4F8F-B323-BA04F6BAD8E5}"/>
                </c:ext>
              </c:extLst>
            </c:dLbl>
            <c:dLbl>
              <c:idx val="7"/>
              <c:layout>
                <c:manualLayout>
                  <c:x val="-4.5871559633027525E-3"/>
                  <c:y val="-1.470588235294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64-4F8F-B323-BA04F6BAD8E5}"/>
                </c:ext>
              </c:extLst>
            </c:dLbl>
            <c:dLbl>
              <c:idx val="8"/>
              <c:layout>
                <c:manualLayout>
                  <c:x val="-3.0581039755351682E-3"/>
                  <c:y val="-1.470588235294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64-4F8F-B323-BA04F6BAD8E5}"/>
                </c:ext>
              </c:extLst>
            </c:dLbl>
            <c:dLbl>
              <c:idx val="9"/>
              <c:layout>
                <c:manualLayout>
                  <c:x val="0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64-4F8F-B323-BA04F6BAD8E5}"/>
                </c:ext>
              </c:extLst>
            </c:dLbl>
            <c:dLbl>
              <c:idx val="10"/>
              <c:layout>
                <c:manualLayout>
                  <c:x val="1.2232415902140617E-2"/>
                  <c:y val="-3.186274509803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64-4F8F-B323-BA04F6BAD8E5}"/>
                </c:ext>
              </c:extLst>
            </c:dLbl>
            <c:dLbl>
              <c:idx val="11"/>
              <c:layout>
                <c:manualLayout>
                  <c:x val="-2.8032295944264207E-17"/>
                  <c:y val="-3.186274509803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64-4F8F-B323-BA04F6BAD8E5}"/>
                </c:ext>
              </c:extLst>
            </c:dLbl>
            <c:dLbl>
              <c:idx val="12"/>
              <c:layout>
                <c:manualLayout>
                  <c:x val="1.5290519877675868E-2"/>
                  <c:y val="-3.186274509803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64-4F8F-B323-BA04F6BAD8E5}"/>
                </c:ext>
              </c:extLst>
            </c:dLbl>
            <c:dLbl>
              <c:idx val="13"/>
              <c:layout>
                <c:manualLayout>
                  <c:x val="0"/>
                  <c:y val="-3.186274509803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64-4F8F-B323-BA04F6BAD8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რეგიონული!$D$84:$D$97</c:f>
              <c:strCache>
                <c:ptCount val="14"/>
                <c:pt idx="0">
                  <c:v>ზემო ოსიაური - რიკოთ 
2016-2023</c:v>
                </c:pt>
                <c:pt idx="1">
                  <c:v>ჩუმათელეთი-ხევი
 2018-2023</c:v>
                </c:pt>
                <c:pt idx="2">
                  <c:v>ხევი-უბისა
2018-2023</c:v>
                </c:pt>
                <c:pt idx="3">
                  <c:v>უბისა-შორაპანი
2018-2023</c:v>
                </c:pt>
                <c:pt idx="4">
                  <c:v>შორაპანი-არგვეთა
2018-2023</c:v>
                </c:pt>
                <c:pt idx="5">
                  <c:v>სამტრედია-გრიგოლეთ
2013-2023</c:v>
                </c:pt>
                <c:pt idx="6">
                  <c:v>გრიგოლეთი-ჩოლოქი
2018-2023</c:v>
                </c:pt>
                <c:pt idx="7">
                  <c:v>ბათუმის შემოვლითი გზა
2016-2021</c:v>
                </c:pt>
                <c:pt idx="8">
                  <c:v>ქვეშეთი-კობი
2019-2024</c:v>
                </c:pt>
                <c:pt idx="9">
                  <c:v>ქუთაისის მეორე ზოლი
2018-2021</c:v>
                </c:pt>
                <c:pt idx="10">
                  <c:v>ხულო-ზარზმა
2016-2023</c:v>
                </c:pt>
                <c:pt idx="11">
                  <c:v>ბაღდათი-აბასთუმანი
2017-2024</c:v>
                </c:pt>
                <c:pt idx="12">
                  <c:v>სნო-ახმეტა
2017-2023</c:v>
                </c:pt>
                <c:pt idx="13">
                  <c:v>საჩხერე-რაჭა
2017-2022</c:v>
                </c:pt>
              </c:strCache>
            </c:strRef>
          </c:cat>
          <c:val>
            <c:numRef>
              <c:f>რეგიონული!$H$84:$H$97</c:f>
              <c:numCache>
                <c:formatCode>#\ ##0.0</c:formatCode>
                <c:ptCount val="14"/>
                <c:pt idx="0">
                  <c:v>70</c:v>
                </c:pt>
                <c:pt idx="1">
                  <c:v>40</c:v>
                </c:pt>
                <c:pt idx="2">
                  <c:v>80</c:v>
                </c:pt>
                <c:pt idx="3">
                  <c:v>100</c:v>
                </c:pt>
                <c:pt idx="4">
                  <c:v>120</c:v>
                </c:pt>
                <c:pt idx="5">
                  <c:v>50</c:v>
                </c:pt>
                <c:pt idx="6">
                  <c:v>50</c:v>
                </c:pt>
                <c:pt idx="7">
                  <c:v>70</c:v>
                </c:pt>
                <c:pt idx="8">
                  <c:v>50</c:v>
                </c:pt>
                <c:pt idx="9">
                  <c:v>60</c:v>
                </c:pt>
                <c:pt idx="10">
                  <c:v>15</c:v>
                </c:pt>
                <c:pt idx="11">
                  <c:v>70</c:v>
                </c:pt>
                <c:pt idx="12">
                  <c:v>20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D-451E-A3A8-A8AAC96D4EDD}"/>
            </c:ext>
          </c:extLst>
        </c:ser>
        <c:ser>
          <c:idx val="0"/>
          <c:order val="2"/>
          <c:tx>
            <c:strRef>
              <c:f>რეგიონული!$L$83</c:f>
              <c:strCache>
                <c:ptCount val="1"/>
                <c:pt idx="0">
                  <c:v>ასათვისებელი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რეგიონული!$D$84:$D$97</c:f>
              <c:strCache>
                <c:ptCount val="14"/>
                <c:pt idx="0">
                  <c:v>ზემო ოსიაური - რიკოთ 
2016-2023</c:v>
                </c:pt>
                <c:pt idx="1">
                  <c:v>ჩუმათელეთი-ხევი
 2018-2023</c:v>
                </c:pt>
                <c:pt idx="2">
                  <c:v>ხევი-უბისა
2018-2023</c:v>
                </c:pt>
                <c:pt idx="3">
                  <c:v>უბისა-შორაპანი
2018-2023</c:v>
                </c:pt>
                <c:pt idx="4">
                  <c:v>შორაპანი-არგვეთა
2018-2023</c:v>
                </c:pt>
                <c:pt idx="5">
                  <c:v>სამტრედია-გრიგოლეთ
2013-2023</c:v>
                </c:pt>
                <c:pt idx="6">
                  <c:v>გრიგოლეთი-ჩოლოქი
2018-2023</c:v>
                </c:pt>
                <c:pt idx="7">
                  <c:v>ბათუმის შემოვლითი გზა
2016-2021</c:v>
                </c:pt>
                <c:pt idx="8">
                  <c:v>ქვეშეთი-კობი
2019-2024</c:v>
                </c:pt>
                <c:pt idx="9">
                  <c:v>ქუთაისის მეორე ზოლი
2018-2021</c:v>
                </c:pt>
                <c:pt idx="10">
                  <c:v>ხულო-ზარზმა
2016-2023</c:v>
                </c:pt>
                <c:pt idx="11">
                  <c:v>ბაღდათი-აბასთუმანი
2017-2024</c:v>
                </c:pt>
                <c:pt idx="12">
                  <c:v>სნო-ახმეტა
2017-2023</c:v>
                </c:pt>
                <c:pt idx="13">
                  <c:v>საჩხერე-რაჭა
2017-2022</c:v>
                </c:pt>
              </c:strCache>
            </c:strRef>
          </c:cat>
          <c:val>
            <c:numRef>
              <c:f>რეგიონული!$L$84:$L$97</c:f>
              <c:numCache>
                <c:formatCode>#\ ##0.0</c:formatCode>
                <c:ptCount val="14"/>
                <c:pt idx="0">
                  <c:v>259.32465436999996</c:v>
                </c:pt>
                <c:pt idx="1">
                  <c:v>211.37112295</c:v>
                </c:pt>
                <c:pt idx="2">
                  <c:v>481.92952957999989</c:v>
                </c:pt>
                <c:pt idx="3">
                  <c:v>556.39492439000003</c:v>
                </c:pt>
                <c:pt idx="4">
                  <c:v>562.85222088</c:v>
                </c:pt>
                <c:pt idx="5">
                  <c:v>91.022017529999971</c:v>
                </c:pt>
                <c:pt idx="6">
                  <c:v>113.65417595000002</c:v>
                </c:pt>
                <c:pt idx="7">
                  <c:v>39.481634250000013</c:v>
                </c:pt>
                <c:pt idx="8">
                  <c:v>1122.3344668100001</c:v>
                </c:pt>
                <c:pt idx="9">
                  <c:v>62.867531970000002</c:v>
                </c:pt>
                <c:pt idx="10">
                  <c:v>86.463914329999994</c:v>
                </c:pt>
                <c:pt idx="11">
                  <c:v>218.15675793000003</c:v>
                </c:pt>
                <c:pt idx="12">
                  <c:v>202.67451935</c:v>
                </c:pt>
                <c:pt idx="13">
                  <c:v>37.499940890000005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D-451E-A3A8-A8AAC96D4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1947077984"/>
        <c:axId val="-1947067648"/>
      </c:barChart>
      <c:catAx>
        <c:axId val="-194707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41275"/>
          <a:effectLst/>
        </c:spPr>
        <c:txPr>
          <a:bodyPr rot="0" spcFirstLastPara="1" vertOverflow="ellipsis" vert="horz" wrap="square" anchor="ctr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7648"/>
        <c:crosses val="autoZero"/>
        <c:auto val="0"/>
        <c:lblAlgn val="r"/>
        <c:lblOffset val="100"/>
        <c:noMultiLvlLbl val="0"/>
      </c:catAx>
      <c:valAx>
        <c:axId val="-1947067648"/>
        <c:scaling>
          <c:orientation val="minMax"/>
          <c:max val="1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9A54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6EE-4AAA-91B2-7083342655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6EE-4AAA-91B2-7083342655EA}"/>
              </c:ext>
            </c:extLst>
          </c:dPt>
          <c:dLbls>
            <c:dLbl>
              <c:idx val="0"/>
              <c:layout>
                <c:manualLayout>
                  <c:x val="7.575757575757576E-3"/>
                  <c:y val="-0.138793771205428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76767676767676"/>
                      <c:h val="0.116422764227642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EE-4AAA-91B2-7083342655EA}"/>
                </c:ext>
              </c:extLst>
            </c:dLbl>
            <c:dLbl>
              <c:idx val="1"/>
              <c:layout>
                <c:manualLayout>
                  <c:x val="0"/>
                  <c:y val="-9.1689072402535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E-4AAA-91B2-7083342655EA}"/>
                </c:ext>
              </c:extLst>
            </c:dLbl>
            <c:dLbl>
              <c:idx val="2"/>
              <c:layout>
                <c:manualLayout>
                  <c:x val="-9.2591522967418133E-17"/>
                  <c:y val="-0.331794059279175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35337628251015"/>
                      <c:h val="8.79674796747967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EE-4AAA-91B2-708334265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რეგიონული!$G$63:$G$65</c:f>
              <c:strCache>
                <c:ptCount val="3"/>
                <c:pt idx="0">
                  <c:v>ათვისებული</c:v>
                </c:pt>
                <c:pt idx="1">
                  <c:v>2020წ დაფინანსება</c:v>
                </c:pt>
                <c:pt idx="2">
                  <c:v>ასათვისებელი</c:v>
                </c:pt>
              </c:strCache>
            </c:strRef>
          </c:cat>
          <c:val>
            <c:numRef>
              <c:f>რეგიონული!$H$63:$H$65</c:f>
              <c:numCache>
                <c:formatCode>_-* #\ ##0.0_-;\-* #\ ##0.0_-;_-* "-"??_-;_-@_-</c:formatCode>
                <c:ptCount val="3"/>
                <c:pt idx="0">
                  <c:v>1642.2725888199996</c:v>
                </c:pt>
                <c:pt idx="1">
                  <c:v>820</c:v>
                </c:pt>
                <c:pt idx="2">
                  <c:v>4046.0274111799999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E-4AAA-91B2-708334265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7064928"/>
        <c:axId val="-1947074720"/>
      </c:barChart>
      <c:catAx>
        <c:axId val="-19470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74720"/>
        <c:crosses val="autoZero"/>
        <c:auto val="1"/>
        <c:lblAlgn val="ctr"/>
        <c:lblOffset val="100"/>
        <c:noMultiLvlLbl val="0"/>
      </c:catAx>
      <c:valAx>
        <c:axId val="-194707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65835087445753"/>
          <c:y val="0.19153225806451613"/>
          <c:w val="0.68193082300356023"/>
          <c:h val="0.659946236559139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D1F-2747-8AA4-09B8FA760B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D1F-2747-8AA4-09B8FA760B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D1F-2747-8AA4-09B8FA760B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D1F-2747-8AA4-09B8FA760B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D1F-2747-8AA4-09B8FA760B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D1F-2747-8AA4-09B8FA760B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D1F-2747-8AA4-09B8FA760B1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F-2747-8AA4-09B8FA760B1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1F-2747-8AA4-09B8FA760B1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1F-2747-8AA4-09B8FA760B1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1F-2747-8AA4-09B8FA760B1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1F-2747-8AA4-09B8FA760B1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F-2747-8AA4-09B8FA760B1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1F-2747-8AA4-09B8FA760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'გარემო-სოფელი'!$C$30:$C$36</c:f>
              <c:strCache>
                <c:ptCount val="7"/>
                <c:pt idx="0">
                  <c:v>შეღავათიანი აგროკრედიტები</c:v>
                </c:pt>
                <c:pt idx="1">
                  <c:v>სოფლის მეურნეობის ხელშწყობის სხვა პროგრამები</c:v>
                </c:pt>
                <c:pt idx="2">
                  <c:v>აწარმოე საქართველოში</c:v>
                </c:pt>
                <c:pt idx="3">
                  <c:v> საგარანტიო ფონდი </c:v>
                </c:pt>
                <c:pt idx="4">
                  <c:v> მიკრო გრანტები </c:v>
                </c:pt>
                <c:pt idx="5">
                  <c:v>ტურიზმის ხელშეწყობა</c:v>
                </c:pt>
                <c:pt idx="6">
                  <c:v>სტარტაპები და ინოვაციები</c:v>
                </c:pt>
              </c:strCache>
            </c:strRef>
          </c:cat>
          <c:val>
            <c:numRef>
              <c:f>'გარემო-სოფელი'!$D$30:$D$36</c:f>
              <c:numCache>
                <c:formatCode>#,##0.0</c:formatCode>
                <c:ptCount val="7"/>
                <c:pt idx="0" formatCode="General">
                  <c:v>74</c:v>
                </c:pt>
                <c:pt idx="1">
                  <c:v>56</c:v>
                </c:pt>
                <c:pt idx="2" formatCode="General">
                  <c:v>20</c:v>
                </c:pt>
                <c:pt idx="3" formatCode="_(* #,##0.00_);_(* \(#,##0.00\);_(* &quot;-&quot;??_);_(@_)">
                  <c:v>20</c:v>
                </c:pt>
                <c:pt idx="4" formatCode="_(* #,##0.00_);_(* \(#,##0.00\);_(* &quot;-&quot;??_);_(@_)">
                  <c:v>15</c:v>
                </c:pt>
                <c:pt idx="5" formatCode="General">
                  <c:v>53</c:v>
                </c:pt>
                <c:pt idx="6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1F-2747-8AA4-09B8FA760B1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900" dirty="0"/>
              <a:t>ბიუჯეტის დეფიციტი</a:t>
            </a:r>
            <a:r>
              <a:rPr lang="ka-GE" sz="900" baseline="0" dirty="0"/>
              <a:t> მშპ-სთან</a:t>
            </a:r>
            <a:endParaRPr lang="en-US" sz="9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7.3431167160676436E-2"/>
          <c:w val="0.93888888888888888"/>
          <c:h val="0.798732233523405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85-4C83-9B68-637B9CF84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NatAcc!$W$5:$AA$5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NatAcc!$W$120:$AA$120</c:f>
              <c:numCache>
                <c:formatCode>0.0%</c:formatCode>
                <c:ptCount val="5"/>
                <c:pt idx="0">
                  <c:v>4.1000000000000002E-2</c:v>
                </c:pt>
                <c:pt idx="1">
                  <c:v>2.9403910102823935E-2</c:v>
                </c:pt>
                <c:pt idx="2">
                  <c:v>2.4772711994206144E-2</c:v>
                </c:pt>
                <c:pt idx="3">
                  <c:v>2.6234117023333697E-2</c:v>
                </c:pt>
                <c:pt idx="4">
                  <c:v>2.7415044898422933E-2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7-42BE-8BEF-AAF0E328C3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46388736"/>
        <c:axId val="-1946381664"/>
      </c:barChart>
      <c:catAx>
        <c:axId val="-194638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81664"/>
        <c:crosses val="autoZero"/>
        <c:auto val="1"/>
        <c:lblAlgn val="ctr"/>
        <c:lblOffset val="100"/>
        <c:noMultiLvlLbl val="0"/>
      </c:catAx>
      <c:valAx>
        <c:axId val="-194638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19463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ka-GE" dirty="0">
                <a:solidFill>
                  <a:srgbClr val="002060"/>
                </a:solidFill>
              </a:rPr>
              <a:t>2020</a:t>
            </a:r>
            <a:r>
              <a:rPr lang="ka-GE" baseline="0" dirty="0">
                <a:solidFill>
                  <a:srgbClr val="002060"/>
                </a:solidFill>
              </a:rPr>
              <a:t> წლის დაფინანსება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702437258598576"/>
          <c:y val="0.32652682086614171"/>
          <c:w val="0.58005959927823036"/>
          <c:h val="0.502417979002624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AE9-4243-AF73-1ABB5A9D951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AE9-4243-AF73-1ABB5A9D951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AE9-4243-AF73-1ABB5A9D951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AE9-4243-AF73-1ABB5A9D951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AE9-4243-AF73-1ABB5A9D951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AE9-4243-AF73-1ABB5A9D95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AE9-4243-AF73-1ABB5A9D9512}"/>
              </c:ext>
            </c:extLst>
          </c:dPt>
          <c:dLbls>
            <c:dLbl>
              <c:idx val="0"/>
              <c:layout>
                <c:manualLayout>
                  <c:x val="0.1031933664450644"/>
                  <c:y val="2.67531988188976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9-4243-AF73-1ABB5A9D9512}"/>
                </c:ext>
              </c:extLst>
            </c:dLbl>
            <c:dLbl>
              <c:idx val="1"/>
              <c:layout>
                <c:manualLayout>
                  <c:x val="7.8038005909396607E-2"/>
                  <c:y val="7.08419455380577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E9-4243-AF73-1ABB5A9D9512}"/>
                </c:ext>
              </c:extLst>
            </c:dLbl>
            <c:dLbl>
              <c:idx val="2"/>
              <c:layout>
                <c:manualLayout>
                  <c:x val="-0.16863485772245682"/>
                  <c:y val="2.04051837270341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 baseline="0" dirty="0"/>
                      <a:t>სუს-ი
</a:t>
                    </a:r>
                    <a:fld id="{850FFFB2-D104-484B-BC17-465851BCFDFB}" type="VALU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DA2332C1-9CC5-4C61-A8FA-5EF0C194597D}" type="PERCENTAG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E9-4243-AF73-1ABB5A9D9512}"/>
                </c:ext>
              </c:extLst>
            </c:dLbl>
            <c:dLbl>
              <c:idx val="3"/>
              <c:layout>
                <c:manualLayout>
                  <c:x val="-8.6715709513467035E-2"/>
                  <c:y val="-0.11627173556430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E9-4243-AF73-1ABB5A9D9512}"/>
                </c:ext>
              </c:extLst>
            </c:dLbl>
            <c:dLbl>
              <c:idx val="4"/>
              <c:layout>
                <c:manualLayout>
                  <c:x val="0.17721471450778911"/>
                  <c:y val="-9.9767060367454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ka-GE" baseline="0" dirty="0"/>
                      <a:t>სასჯელაღსრულება
</a:t>
                    </a:r>
                    <a:fld id="{AD3E5EB1-79F0-442E-BDD0-038D037E494C}" type="VALU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
</a:t>
                    </a:r>
                    <a:fld id="{18123CDA-34D2-44CC-B2D2-4250A234C345}" type="PERCENTAG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AE9-4243-AF73-1ABB5A9D9512}"/>
                </c:ext>
              </c:extLst>
            </c:dLbl>
            <c:dLbl>
              <c:idx val="5"/>
              <c:layout>
                <c:manualLayout>
                  <c:x val="0.25602412544237785"/>
                  <c:y val="-5.447055446194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E9-4243-AF73-1ABB5A9D951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E9-4243-AF73-1ABB5A9D9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ძალოვნები!$C$5:$C$10</c:f>
              <c:strCache>
                <c:ptCount val="6"/>
                <c:pt idx="0">
                  <c:v>შსს</c:v>
                </c:pt>
                <c:pt idx="1">
                  <c:v>თავდაცვა</c:v>
                </c:pt>
                <c:pt idx="2">
                  <c:v>სუს</c:v>
                </c:pt>
                <c:pt idx="3">
                  <c:v>სახელმწიფო დაცვა</c:v>
                </c:pt>
                <c:pt idx="4">
                  <c:v>სასჯელაღსრულება</c:v>
                </c:pt>
                <c:pt idx="5">
                  <c:v>დაზვერვა</c:v>
                </c:pt>
              </c:strCache>
            </c:strRef>
          </c:cat>
          <c:val>
            <c:numRef>
              <c:f>ძალოვნები!$F$5:$F$10</c:f>
              <c:numCache>
                <c:formatCode>#\ ##0.0</c:formatCode>
                <c:ptCount val="6"/>
                <c:pt idx="0">
                  <c:v>770</c:v>
                </c:pt>
                <c:pt idx="1">
                  <c:v>880</c:v>
                </c:pt>
                <c:pt idx="2">
                  <c:v>137.5</c:v>
                </c:pt>
                <c:pt idx="3">
                  <c:v>58.5</c:v>
                </c:pt>
                <c:pt idx="4">
                  <c:v>156.9</c:v>
                </c:pt>
                <c:pt idx="5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E9-4243-AF73-1ABB5A9D95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a-GE" sz="1200" b="1" dirty="0">
                <a:solidFill>
                  <a:schemeClr val="tx1"/>
                </a:solidFill>
              </a:rPr>
              <a:t>თავდაცვისა და პოლიციის ანაზღაურება - 1 085,0 მლნ ლარი</a:t>
            </a:r>
            <a:endParaRPr lang="en-US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694453935989631"/>
          <c:y val="8.1578485890454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451358083228855"/>
          <c:y val="0.19919622679760776"/>
          <c:w val="0.26054014117104485"/>
          <c:h val="0.65615065343220036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C38-47FA-AF12-346DAF76F1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C38-47FA-AF12-346DAF76F15F}"/>
              </c:ext>
            </c:extLst>
          </c:dPt>
          <c:dLbls>
            <c:dLbl>
              <c:idx val="0"/>
              <c:layout>
                <c:manualLayout>
                  <c:x val="5.3171547407430922E-2"/>
                  <c:y val="3.03521690428015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38-47FA-AF12-346DAF76F15F}"/>
                </c:ext>
              </c:extLst>
            </c:dLbl>
            <c:dLbl>
              <c:idx val="1"/>
              <c:layout>
                <c:manualLayout>
                  <c:x val="-3.6075480700557078E-2"/>
                  <c:y val="-1.0917068570180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89216079165807"/>
                      <c:h val="0.6368833316438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C38-47FA-AF12-346DAF76F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Sheet1!$A$37:$A$38</c:f>
              <c:strCache>
                <c:ptCount val="2"/>
                <c:pt idx="0">
                  <c:v>თავდაცვა
395,0 მლნ ლარი</c:v>
                </c:pt>
                <c:pt idx="1">
                  <c:v>მაშველები, პოლიციელები და მათთან გათანაბრებული პირები
690,0 მლნ ლარი</c:v>
                </c:pt>
              </c:strCache>
            </c:strRef>
          </c:cat>
          <c:val>
            <c:numRef>
              <c:f>Sheet1!$B$37:$B$38</c:f>
              <c:numCache>
                <c:formatCode>_-* #\ ##0.0_-;\-* #\ ##0.0_-;_-* "-"??_-;_-@_-</c:formatCode>
                <c:ptCount val="2"/>
                <c:pt idx="0">
                  <c:v>395</c:v>
                </c:pt>
                <c:pt idx="1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38-47FA-AF12-346DAF76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374392662866254E-2"/>
          <c:y val="3.0781837073367704E-2"/>
          <c:w val="0.9158210114239963"/>
          <c:h val="0.47422946428131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გადასახდელები!$C$175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გადასახდელები!$B$176:$B$185</c:f>
              <c:strCache>
                <c:ptCount val="10"/>
                <c:pt idx="0">
                  <c:v>სოფლის მეურნეობის პროგრამები</c:v>
                </c:pt>
                <c:pt idx="1">
                  <c:v>საქართველოს იუსტიციის სამინისტრო</c:v>
                </c:pt>
                <c:pt idx="2">
                  <c:v>საქართველოს საგარეო საქმეთა სამინისტრო</c:v>
                </c:pt>
                <c:pt idx="3">
                  <c:v>სპორტის პროგრამები</c:v>
                </c:pt>
                <c:pt idx="4">
                  <c:v>კულტურის და ძეგლთა დაცვის პროგრამები</c:v>
                </c:pt>
                <c:pt idx="5">
                  <c:v>სასამართლოები</c:v>
                </c:pt>
                <c:pt idx="6">
                  <c:v>საართველოს ფინანსთა სამინისტრო</c:v>
                </c:pt>
                <c:pt idx="7">
                  <c:v>ცესკო</c:v>
                </c:pt>
                <c:pt idx="8">
                  <c:v>საქართველოს პარლამენტი და მასთან არსებული ორგანიზაციები</c:v>
                </c:pt>
                <c:pt idx="9">
                  <c:v>გარემოს დაცვის პროგრამები</c:v>
                </c:pt>
              </c:strCache>
            </c:strRef>
          </c:cat>
          <c:val>
            <c:numRef>
              <c:f>გადასახდელები!$C$176:$C$185</c:f>
              <c:numCache>
                <c:formatCode>#\ ##0.0</c:formatCode>
                <c:ptCount val="10"/>
                <c:pt idx="0">
                  <c:v>288.01436549250224</c:v>
                </c:pt>
                <c:pt idx="1">
                  <c:v>191.1</c:v>
                </c:pt>
                <c:pt idx="2">
                  <c:v>143.5</c:v>
                </c:pt>
                <c:pt idx="3" formatCode="General">
                  <c:v>161.19999999999999</c:v>
                </c:pt>
                <c:pt idx="4" formatCode="General">
                  <c:v>110.9</c:v>
                </c:pt>
                <c:pt idx="5">
                  <c:v>97.5</c:v>
                </c:pt>
                <c:pt idx="6">
                  <c:v>91</c:v>
                </c:pt>
                <c:pt idx="7">
                  <c:v>27.7</c:v>
                </c:pt>
                <c:pt idx="8">
                  <c:v>64.736000000000004</c:v>
                </c:pt>
                <c:pt idx="9">
                  <c:v>51.381774513378417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6-43D9-B22C-D903014BCE0C}"/>
            </c:ext>
          </c:extLst>
        </c:ser>
        <c:ser>
          <c:idx val="1"/>
          <c:order val="1"/>
          <c:tx>
            <c:strRef>
              <c:f>გადასახდელები!$D$175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გადასახდელები!$B$176:$B$185</c:f>
              <c:strCache>
                <c:ptCount val="10"/>
                <c:pt idx="0">
                  <c:v>სოფლის მეურნეობის პროგრამები</c:v>
                </c:pt>
                <c:pt idx="1">
                  <c:v>საქართველოს იუსტიციის სამინისტრო</c:v>
                </c:pt>
                <c:pt idx="2">
                  <c:v>საქართველოს საგარეო საქმეთა სამინისტრო</c:v>
                </c:pt>
                <c:pt idx="3">
                  <c:v>სპორტის პროგრამები</c:v>
                </c:pt>
                <c:pt idx="4">
                  <c:v>კულტურის და ძეგლთა დაცვის პროგრამები</c:v>
                </c:pt>
                <c:pt idx="5">
                  <c:v>სასამართლოები</c:v>
                </c:pt>
                <c:pt idx="6">
                  <c:v>საართველოს ფინანსთა სამინისტრო</c:v>
                </c:pt>
                <c:pt idx="7">
                  <c:v>ცესკო</c:v>
                </c:pt>
                <c:pt idx="8">
                  <c:v>საქართველოს პარლამენტი და მასთან არსებული ორგანიზაციები</c:v>
                </c:pt>
                <c:pt idx="9">
                  <c:v>გარემოს დაცვის პროგრამები</c:v>
                </c:pt>
              </c:strCache>
            </c:strRef>
          </c:cat>
          <c:val>
            <c:numRef>
              <c:f>გადასახდელები!$D$176:$D$185</c:f>
              <c:numCache>
                <c:formatCode>#\ ##0.0</c:formatCode>
                <c:ptCount val="10"/>
                <c:pt idx="0">
                  <c:v>292.63603980169972</c:v>
                </c:pt>
                <c:pt idx="1">
                  <c:v>203</c:v>
                </c:pt>
                <c:pt idx="2">
                  <c:v>159</c:v>
                </c:pt>
                <c:pt idx="3" formatCode="General">
                  <c:v>163</c:v>
                </c:pt>
                <c:pt idx="4" formatCode="General">
                  <c:v>124.1</c:v>
                </c:pt>
                <c:pt idx="5">
                  <c:v>105.2</c:v>
                </c:pt>
                <c:pt idx="6">
                  <c:v>93</c:v>
                </c:pt>
                <c:pt idx="7">
                  <c:v>72.599999999999994</c:v>
                </c:pt>
                <c:pt idx="8">
                  <c:v>64.736000000000004</c:v>
                </c:pt>
                <c:pt idx="9">
                  <c:v>59.887413739376768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06-43D9-B22C-D903014BC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47063296"/>
        <c:axId val="-1947078528"/>
        <c:axId val="0"/>
      </c:bar3DChart>
      <c:catAx>
        <c:axId val="-19470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78528"/>
        <c:crosses val="autoZero"/>
        <c:auto val="1"/>
        <c:lblAlgn val="ctr"/>
        <c:lblOffset val="100"/>
        <c:noMultiLvlLbl val="0"/>
      </c:catAx>
      <c:valAx>
        <c:axId val="-194707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Sheet4!$C$5</c:f>
              <c:strCache>
                <c:ptCount val="1"/>
                <c:pt idx="0">
                  <c:v>მუნიციპალიტეტების დაფინანსება (მუნიციპალური გადასახადები და გათანაბრებითი ტრანსფერები)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Sheet4!$D$4:$N$4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  <c:extLst/>
            </c:numRef>
          </c:cat>
          <c:val>
            <c:numRef>
              <c:f>Sheet4!$D$5:$N$5</c:f>
              <c:numCache>
                <c:formatCode>#\ ##0.0</c:formatCode>
                <c:ptCount val="4"/>
                <c:pt idx="0">
                  <c:v>1442.4</c:v>
                </c:pt>
                <c:pt idx="1">
                  <c:v>1515.5</c:v>
                </c:pt>
                <c:pt idx="2">
                  <c:v>1665</c:v>
                </c:pt>
                <c:pt idx="3">
                  <c:v>1810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B7-474E-A5FD-D3BF5D6A8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7067104"/>
        <c:axId val="-1947066560"/>
      </c:barChart>
      <c:lineChart>
        <c:grouping val="standard"/>
        <c:varyColors val="0"/>
        <c:ser>
          <c:idx val="1"/>
          <c:order val="1"/>
          <c:tx>
            <c:strRef>
              <c:f>Sheet4!$C$6</c:f>
              <c:strCache>
                <c:ptCount val="1"/>
                <c:pt idx="0">
                  <c:v>ზრდა წინა წელთან</c:v>
                </c:pt>
              </c:strCache>
            </c:strRef>
          </c:tx>
          <c:spPr>
            <a:ln w="34925" cap="rnd">
              <a:solidFill>
                <a:schemeClr val="accent5">
                  <a:tint val="7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4E-45F1-8BB2-3051ED39C029}"/>
                </c:ext>
              </c:extLst>
            </c:dLbl>
            <c:dLbl>
              <c:idx val="1"/>
              <c:layout>
                <c:manualLayout>
                  <c:x val="-0.13117283950617284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4E-45F1-8BB2-3051ED39C029}"/>
                </c:ext>
              </c:extLst>
            </c:dLbl>
            <c:dLbl>
              <c:idx val="2"/>
              <c:layout>
                <c:manualLayout>
                  <c:x val="-0.13888888888888895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4E-45F1-8BB2-3051ED39C029}"/>
                </c:ext>
              </c:extLst>
            </c:dLbl>
            <c:dLbl>
              <c:idx val="3"/>
              <c:layout>
                <c:manualLayout>
                  <c:x val="-0.12808641975308654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E-45F1-8BB2-3051ED39C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Sheet4!$D$4:$N$4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  <c:extLst/>
            </c:numRef>
          </c:cat>
          <c:val>
            <c:numRef>
              <c:f>Sheet4!$D$7:$N$7</c:f>
              <c:numCache>
                <c:formatCode>0.0</c:formatCode>
                <c:ptCount val="4"/>
                <c:pt idx="0">
                  <c:v>43.78496967000001</c:v>
                </c:pt>
                <c:pt idx="1">
                  <c:v>73.099999999999909</c:v>
                </c:pt>
                <c:pt idx="2">
                  <c:v>149.5</c:v>
                </c:pt>
                <c:pt idx="3">
                  <c:v>145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8B7-474E-A5FD-D3BF5D6A8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6377312"/>
        <c:axId val="-1946379488"/>
      </c:lineChart>
      <c:catAx>
        <c:axId val="-19470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6560"/>
        <c:crosses val="autoZero"/>
        <c:auto val="1"/>
        <c:lblAlgn val="ctr"/>
        <c:lblOffset val="100"/>
        <c:noMultiLvlLbl val="0"/>
      </c:catAx>
      <c:valAx>
        <c:axId val="-194706656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7067104"/>
        <c:crosses val="autoZero"/>
        <c:crossBetween val="between"/>
      </c:valAx>
      <c:valAx>
        <c:axId val="-1946379488"/>
        <c:scaling>
          <c:orientation val="minMax"/>
          <c:max val="200"/>
          <c:min val="0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77312"/>
        <c:crosses val="max"/>
        <c:crossBetween val="between"/>
      </c:valAx>
      <c:catAx>
        <c:axId val="-194637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46379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v>საგარეო</c:v>
          </c:tx>
          <c:spPr>
            <a:solidFill>
              <a:schemeClr val="accent1"/>
            </a:solidFill>
          </c:spPr>
          <c:invertIfNegative val="0"/>
          <c:cat>
            <c:numRef>
              <c:f>SelInd!$W$5:$AD$5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SelInd!$W$88:$AD$88</c:f>
              <c:numCache>
                <c:formatCode>0.0%</c:formatCode>
                <c:ptCount val="8"/>
                <c:pt idx="0">
                  <c:v>0.35080220090911907</c:v>
                </c:pt>
                <c:pt idx="1">
                  <c:v>0.34875853425054604</c:v>
                </c:pt>
                <c:pt idx="2">
                  <c:v>0.34320965030792899</c:v>
                </c:pt>
                <c:pt idx="3">
                  <c:v>0.35288293729729481</c:v>
                </c:pt>
                <c:pt idx="4">
                  <c:v>0.34666982729840939</c:v>
                </c:pt>
                <c:pt idx="5">
                  <c:v>0.33477058541101229</c:v>
                </c:pt>
                <c:pt idx="6">
                  <c:v>0.32703361810407178</c:v>
                </c:pt>
                <c:pt idx="7">
                  <c:v>0.32063481143685901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E-4A85-AB8B-2BF934D16A82}"/>
            </c:ext>
          </c:extLst>
        </c:ser>
        <c:ser>
          <c:idx val="1"/>
          <c:order val="2"/>
          <c:tx>
            <c:v>საშინაო</c:v>
          </c:tx>
          <c:invertIfNegative val="0"/>
          <c:cat>
            <c:numRef>
              <c:f>SelInd!$W$5:$AD$5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SelInd!$W$86:$AD$86</c:f>
              <c:numCache>
                <c:formatCode>0.0%</c:formatCode>
                <c:ptCount val="8"/>
                <c:pt idx="0">
                  <c:v>7.3428288358097948E-2</c:v>
                </c:pt>
                <c:pt idx="1">
                  <c:v>7.5652730829021797E-2</c:v>
                </c:pt>
                <c:pt idx="2">
                  <c:v>7.9130994828190915E-2</c:v>
                </c:pt>
                <c:pt idx="3">
                  <c:v>9.1712404345678844E-2</c:v>
                </c:pt>
                <c:pt idx="4">
                  <c:v>0.10252814535695914</c:v>
                </c:pt>
                <c:pt idx="5">
                  <c:v>0.11076081220624751</c:v>
                </c:pt>
                <c:pt idx="6">
                  <c:v>0.11702859236843</c:v>
                </c:pt>
                <c:pt idx="7">
                  <c:v>0.11677312903952858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E-4A85-AB8B-2BF934D16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946387648"/>
        <c:axId val="-1946382208"/>
      </c:barChart>
      <c:lineChart>
        <c:grouping val="standard"/>
        <c:varyColors val="0"/>
        <c:ser>
          <c:idx val="3"/>
          <c:order val="1"/>
          <c:tx>
            <c:v>მთავრობის ვალი</c:v>
          </c:tx>
          <c:spPr>
            <a:ln>
              <a:solidFill>
                <a:schemeClr val="bg1">
                  <a:lumMod val="50000"/>
                </a:schemeClr>
              </a:solidFill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SelInd!$W$5:$AD$5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SelInd!$W$87:$AD$87</c:f>
              <c:numCache>
                <c:formatCode>0.0%</c:formatCode>
                <c:ptCount val="8"/>
                <c:pt idx="0">
                  <c:v>0.42423048926721701</c:v>
                </c:pt>
                <c:pt idx="1">
                  <c:v>0.42441126507956783</c:v>
                </c:pt>
                <c:pt idx="2">
                  <c:v>0.42234064513611991</c:v>
                </c:pt>
                <c:pt idx="3">
                  <c:v>0.44459534164297365</c:v>
                </c:pt>
                <c:pt idx="4">
                  <c:v>0.44919797265536854</c:v>
                </c:pt>
                <c:pt idx="5">
                  <c:v>0.44553139761725979</c:v>
                </c:pt>
                <c:pt idx="6">
                  <c:v>0.44406221047250177</c:v>
                </c:pt>
                <c:pt idx="7">
                  <c:v>0.43740794047638759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5E-4A85-AB8B-2BF934D16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6387648"/>
        <c:axId val="-1946382208"/>
      </c:lineChart>
      <c:catAx>
        <c:axId val="-19463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82208"/>
        <c:crosses val="autoZero"/>
        <c:auto val="1"/>
        <c:lblAlgn val="ctr"/>
        <c:lblOffset val="100"/>
        <c:noMultiLvlLbl val="0"/>
      </c:catAx>
      <c:valAx>
        <c:axId val="-194638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-194638764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noFill/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27B-4CEC-9D1A-4E0350185A6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NatAcc!$W$5:$AA$5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Budget!$W$104:$AA$104</c:f>
              <c:numCache>
                <c:formatCode>0.0%</c:formatCode>
                <c:ptCount val="5"/>
                <c:pt idx="0">
                  <c:v>2.5007903251255285E-2</c:v>
                </c:pt>
                <c:pt idx="1">
                  <c:v>4.5627225933614755E-2</c:v>
                </c:pt>
                <c:pt idx="2">
                  <c:v>5.6706433055661747E-2</c:v>
                </c:pt>
                <c:pt idx="3">
                  <c:v>5.0671437792350012E-2</c:v>
                </c:pt>
                <c:pt idx="4">
                  <c:v>4.2874656683247893E-2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B-4CEC-9D1A-4E0350185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946381120"/>
        <c:axId val="-1946386560"/>
      </c:barChart>
      <c:catAx>
        <c:axId val="-194638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86560"/>
        <c:crosses val="autoZero"/>
        <c:auto val="1"/>
        <c:lblAlgn val="ctr"/>
        <c:lblOffset val="100"/>
        <c:noMultiLvlLbl val="0"/>
      </c:catAx>
      <c:valAx>
        <c:axId val="-1946386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194638112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'WEO_Data (1)'!$A$24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44-4552-89AA-E4340BD330AC}"/>
              </c:ext>
            </c:extLst>
          </c:dPt>
          <c:dPt>
            <c:idx val="10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44-4552-89AA-E4340BD330AC}"/>
              </c:ext>
            </c:extLst>
          </c:dPt>
          <c:cat>
            <c:strRef>
              <c:f>'WEO_Data (1)'!$B$20:$S$20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2019Q1</c:v>
                </c:pt>
                <c:pt idx="10">
                  <c:v>2019Q2</c:v>
                </c:pt>
              </c:strCache>
            </c:strRef>
          </c:cat>
          <c:val>
            <c:numRef>
              <c:f>'WEO_Data (1)'!$B$24:$S$24</c:f>
              <c:numCache>
                <c:formatCode>#,##0.0</c:formatCode>
                <c:ptCount val="11"/>
                <c:pt idx="0">
                  <c:v>6.2489999999999997</c:v>
                </c:pt>
                <c:pt idx="1">
                  <c:v>7.2220000000000004</c:v>
                </c:pt>
                <c:pt idx="2">
                  <c:v>6.351</c:v>
                </c:pt>
                <c:pt idx="3">
                  <c:v>3.387</c:v>
                </c:pt>
                <c:pt idx="4">
                  <c:v>4.6239999999999997</c:v>
                </c:pt>
                <c:pt idx="5">
                  <c:v>2.8809999999999998</c:v>
                </c:pt>
                <c:pt idx="6">
                  <c:v>2.847</c:v>
                </c:pt>
                <c:pt idx="7">
                  <c:v>4.8330000000000002</c:v>
                </c:pt>
                <c:pt idx="8">
                  <c:v>4.7169999999999996</c:v>
                </c:pt>
                <c:pt idx="9" formatCode="General">
                  <c:v>4.9000000000000004</c:v>
                </c:pt>
                <c:pt idx="10" formatCode="General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4-4552-89AA-E4340BD33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6376768"/>
        <c:axId val="-1946384928"/>
      </c:barChart>
      <c:lineChart>
        <c:grouping val="standard"/>
        <c:varyColors val="0"/>
        <c:ser>
          <c:idx val="7"/>
          <c:order val="1"/>
          <c:tx>
            <c:strRef>
              <c:f>'WEO_Data (1)'!$A$28</c:f>
              <c:strCache>
                <c:ptCount val="1"/>
                <c:pt idx="0">
                  <c:v>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'WEO_Data (1)'!$B$20:$S$20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2019Q1</c:v>
                </c:pt>
                <c:pt idx="10">
                  <c:v>2019Q2</c:v>
                </c:pt>
              </c:strCache>
            </c:strRef>
          </c:cat>
          <c:val>
            <c:numRef>
              <c:f>'WEO_Data (1)'!$B$28:$S$28</c:f>
              <c:numCache>
                <c:formatCode>#,##0.0</c:formatCode>
                <c:ptCount val="11"/>
                <c:pt idx="0">
                  <c:v>5.738704731671664</c:v>
                </c:pt>
                <c:pt idx="1">
                  <c:v>6.7192592378681661</c:v>
                </c:pt>
                <c:pt idx="2">
                  <c:v>3.7609594555517027</c:v>
                </c:pt>
                <c:pt idx="3">
                  <c:v>3.5042826299532486</c:v>
                </c:pt>
                <c:pt idx="4">
                  <c:v>1.6073242189203898</c:v>
                </c:pt>
                <c:pt idx="5">
                  <c:v>-0.14495446455910505</c:v>
                </c:pt>
                <c:pt idx="6">
                  <c:v>1.2908022499962066</c:v>
                </c:pt>
                <c:pt idx="7">
                  <c:v>3.8542908125081734</c:v>
                </c:pt>
                <c:pt idx="8">
                  <c:v>2.5040730347675146</c:v>
                </c:pt>
                <c:pt idx="9">
                  <c:v>-0.11429052276254463</c:v>
                </c:pt>
                <c:pt idx="10">
                  <c:v>0.45750896407171843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44-4552-89AA-E4340BD33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6376768"/>
        <c:axId val="-1946384928"/>
      </c:lineChart>
      <c:catAx>
        <c:axId val="-194637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84928"/>
        <c:crosses val="autoZero"/>
        <c:auto val="1"/>
        <c:lblAlgn val="ctr"/>
        <c:lblOffset val="100"/>
        <c:noMultiLvlLbl val="0"/>
      </c:catAx>
      <c:valAx>
        <c:axId val="-194638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3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100" b="0" i="0" dirty="0"/>
              <a:t>ეკონომიკური ზრდა 2020-24 წლებში - </a:t>
            </a:r>
            <a:r>
              <a:rPr lang="en-US" sz="1100" b="0" i="0" dirty="0"/>
              <a:t>IMF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20-4E5E-9C6A-34C95E1879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'WEO_Data (1)'!$Z$11:$Z$18</c:f>
              <c:strCache>
                <c:ptCount val="8"/>
                <c:pt idx="0">
                  <c:v>საქართველო</c:v>
                </c:pt>
                <c:pt idx="1">
                  <c:v>სომხეთი</c:v>
                </c:pt>
                <c:pt idx="2">
                  <c:v>უკრაინა</c:v>
                </c:pt>
                <c:pt idx="3">
                  <c:v>თურქეთი</c:v>
                </c:pt>
                <c:pt idx="4">
                  <c:v>რეგიონი</c:v>
                </c:pt>
                <c:pt idx="5">
                  <c:v>აზერბაიჯანი</c:v>
                </c:pt>
                <c:pt idx="6">
                  <c:v>რუსეთი</c:v>
                </c:pt>
                <c:pt idx="7">
                  <c:v>ბელარუსი</c:v>
                </c:pt>
              </c:strCache>
            </c:strRef>
          </c:cat>
          <c:val>
            <c:numRef>
              <c:f>'WEO_Data (1)'!$AA$11:$AA$18</c:f>
              <c:numCache>
                <c:formatCode>#,##0.0</c:formatCode>
                <c:ptCount val="8"/>
                <c:pt idx="0">
                  <c:v>5.0776000000000003</c:v>
                </c:pt>
                <c:pt idx="1">
                  <c:v>4.5600000000000005</c:v>
                </c:pt>
                <c:pt idx="2">
                  <c:v>3.1997999999999998</c:v>
                </c:pt>
                <c:pt idx="3">
                  <c:v>3.1966000000000001</c:v>
                </c:pt>
                <c:pt idx="4">
                  <c:v>2.4004042344804866</c:v>
                </c:pt>
                <c:pt idx="5">
                  <c:v>2.2467999999999995</c:v>
                </c:pt>
                <c:pt idx="6">
                  <c:v>1.9508000000000003</c:v>
                </c:pt>
                <c:pt idx="7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0-4E5E-9C6A-34C95E187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80029248"/>
        <c:axId val="-1880032512"/>
      </c:barChart>
      <c:catAx>
        <c:axId val="-188002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0032512"/>
        <c:crosses val="autoZero"/>
        <c:auto val="1"/>
        <c:lblAlgn val="ctr"/>
        <c:lblOffset val="100"/>
        <c:noMultiLvlLbl val="0"/>
      </c:catAx>
      <c:valAx>
        <c:axId val="-1880032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-188002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9FC4F-19E1-45A1-8467-8FC0C7E87F3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E915B-6EA4-44BD-B3BB-B6C8ED1CF2EB}">
      <dgm:prSet phldrT="[Text]" custT="1"/>
      <dgm:spPr/>
      <dgm:t>
        <a:bodyPr/>
        <a:lstStyle/>
        <a:p>
          <a:r>
            <a:rPr lang="ka-GE" sz="1400" dirty="0"/>
            <a:t>მიმდინარე ხარჯების შემცირება</a:t>
          </a:r>
          <a:endParaRPr lang="en-US" sz="1400" dirty="0"/>
        </a:p>
      </dgm:t>
    </dgm:pt>
    <dgm:pt modelId="{25B0AC9B-50AC-4803-90E5-1B048B122EBE}" type="parTrans" cxnId="{73B54C75-B06F-4985-889B-E3BD4FB9305D}">
      <dgm:prSet/>
      <dgm:spPr/>
      <dgm:t>
        <a:bodyPr/>
        <a:lstStyle/>
        <a:p>
          <a:endParaRPr lang="en-US" sz="2400"/>
        </a:p>
      </dgm:t>
    </dgm:pt>
    <dgm:pt modelId="{13722C9A-364D-43B8-94CA-4BD404FCDBCE}" type="sibTrans" cxnId="{73B54C75-B06F-4985-889B-E3BD4FB9305D}">
      <dgm:prSet custT="1"/>
      <dgm:spPr/>
      <dgm:t>
        <a:bodyPr/>
        <a:lstStyle/>
        <a:p>
          <a:endParaRPr lang="en-US" sz="1050"/>
        </a:p>
      </dgm:t>
    </dgm:pt>
    <dgm:pt modelId="{1A1ADF66-D92A-4FBE-AEE8-4B1368F2AB5A}">
      <dgm:prSet phldrT="[Text]" custT="1"/>
      <dgm:spPr/>
      <dgm:t>
        <a:bodyPr/>
        <a:lstStyle/>
        <a:p>
          <a:r>
            <a:rPr lang="ka-GE" sz="1400" dirty="0"/>
            <a:t>დეფიციტის შემცირება</a:t>
          </a:r>
          <a:endParaRPr lang="en-US" sz="1400" dirty="0"/>
        </a:p>
      </dgm:t>
    </dgm:pt>
    <dgm:pt modelId="{12116755-505F-4249-82FC-72D50C5029A8}" type="parTrans" cxnId="{B2F75E36-E819-49F1-AC4D-8466F921BDF7}">
      <dgm:prSet/>
      <dgm:spPr/>
      <dgm:t>
        <a:bodyPr/>
        <a:lstStyle/>
        <a:p>
          <a:endParaRPr lang="en-US" sz="2400"/>
        </a:p>
      </dgm:t>
    </dgm:pt>
    <dgm:pt modelId="{D94221E0-BA74-46BC-835B-7C197815B6C0}" type="sibTrans" cxnId="{B2F75E36-E819-49F1-AC4D-8466F921BDF7}">
      <dgm:prSet custT="1"/>
      <dgm:spPr/>
      <dgm:t>
        <a:bodyPr/>
        <a:lstStyle/>
        <a:p>
          <a:endParaRPr lang="en-US" sz="1050"/>
        </a:p>
      </dgm:t>
    </dgm:pt>
    <dgm:pt modelId="{BA7F7154-0447-42DA-AC5A-9542D9E4A16F}">
      <dgm:prSet phldrT="[Text]" custT="1"/>
      <dgm:spPr/>
      <dgm:t>
        <a:bodyPr/>
        <a:lstStyle/>
        <a:p>
          <a:r>
            <a:rPr lang="ka-GE" sz="1400" dirty="0"/>
            <a:t>კაპიტალური ხარჯების ზრდა</a:t>
          </a:r>
          <a:endParaRPr lang="en-US" sz="1400" dirty="0"/>
        </a:p>
      </dgm:t>
    </dgm:pt>
    <dgm:pt modelId="{0B5981C8-EDBA-43E2-8B57-54555F85004F}" type="parTrans" cxnId="{E3256AA2-A34C-43B2-9281-8D7D96F24A4B}">
      <dgm:prSet/>
      <dgm:spPr/>
      <dgm:t>
        <a:bodyPr/>
        <a:lstStyle/>
        <a:p>
          <a:endParaRPr lang="en-US" sz="2400"/>
        </a:p>
      </dgm:t>
    </dgm:pt>
    <dgm:pt modelId="{5BF89ACD-B428-441E-A5E2-93062FA3D2DB}" type="sibTrans" cxnId="{E3256AA2-A34C-43B2-9281-8D7D96F24A4B}">
      <dgm:prSet custT="1"/>
      <dgm:spPr/>
      <dgm:t>
        <a:bodyPr/>
        <a:lstStyle/>
        <a:p>
          <a:endParaRPr lang="en-US" sz="1050"/>
        </a:p>
      </dgm:t>
    </dgm:pt>
    <dgm:pt modelId="{76BA737A-77DF-41FE-98FB-E4567E28F774}" type="pres">
      <dgm:prSet presAssocID="{7649FC4F-19E1-45A1-8467-8FC0C7E87F3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8A54F4-9E81-46FC-AFB4-6AAE4AB00B0E}" type="pres">
      <dgm:prSet presAssocID="{3C9E915B-6EA4-44BD-B3BB-B6C8ED1CF2E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976B7-3D79-469A-8F96-510EFDE1CCAA}" type="pres">
      <dgm:prSet presAssocID="{3C9E915B-6EA4-44BD-B3BB-B6C8ED1CF2EB}" presName="gear1srcNode" presStyleLbl="node1" presStyleIdx="0" presStyleCnt="3"/>
      <dgm:spPr/>
      <dgm:t>
        <a:bodyPr/>
        <a:lstStyle/>
        <a:p>
          <a:endParaRPr lang="en-US"/>
        </a:p>
      </dgm:t>
    </dgm:pt>
    <dgm:pt modelId="{F4454C89-DD55-4096-AA00-B66B02DA9037}" type="pres">
      <dgm:prSet presAssocID="{3C9E915B-6EA4-44BD-B3BB-B6C8ED1CF2EB}" presName="gear1dstNode" presStyleLbl="node1" presStyleIdx="0" presStyleCnt="3"/>
      <dgm:spPr/>
      <dgm:t>
        <a:bodyPr/>
        <a:lstStyle/>
        <a:p>
          <a:endParaRPr lang="en-US"/>
        </a:p>
      </dgm:t>
    </dgm:pt>
    <dgm:pt modelId="{396805DD-F408-4B71-9E4F-1316B4833AA5}" type="pres">
      <dgm:prSet presAssocID="{1A1ADF66-D92A-4FBE-AEE8-4B1368F2AB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A52CF-01DC-476D-8936-E34388DB3914}" type="pres">
      <dgm:prSet presAssocID="{1A1ADF66-D92A-4FBE-AEE8-4B1368F2AB5A}" presName="gear2srcNode" presStyleLbl="node1" presStyleIdx="1" presStyleCnt="3"/>
      <dgm:spPr/>
      <dgm:t>
        <a:bodyPr/>
        <a:lstStyle/>
        <a:p>
          <a:endParaRPr lang="en-US"/>
        </a:p>
      </dgm:t>
    </dgm:pt>
    <dgm:pt modelId="{13AF9409-DA04-4C77-9ADE-2EC2E2B354C1}" type="pres">
      <dgm:prSet presAssocID="{1A1ADF66-D92A-4FBE-AEE8-4B1368F2AB5A}" presName="gear2dstNode" presStyleLbl="node1" presStyleIdx="1" presStyleCnt="3"/>
      <dgm:spPr/>
      <dgm:t>
        <a:bodyPr/>
        <a:lstStyle/>
        <a:p>
          <a:endParaRPr lang="en-US"/>
        </a:p>
      </dgm:t>
    </dgm:pt>
    <dgm:pt modelId="{B34754A9-96FE-44B7-9C97-8EC4328A213C}" type="pres">
      <dgm:prSet presAssocID="{BA7F7154-0447-42DA-AC5A-9542D9E4A16F}" presName="gear3" presStyleLbl="node1" presStyleIdx="2" presStyleCnt="3"/>
      <dgm:spPr/>
      <dgm:t>
        <a:bodyPr/>
        <a:lstStyle/>
        <a:p>
          <a:endParaRPr lang="en-US"/>
        </a:p>
      </dgm:t>
    </dgm:pt>
    <dgm:pt modelId="{E90F0D62-8CF9-461B-8C9A-68889FB411E8}" type="pres">
      <dgm:prSet presAssocID="{BA7F7154-0447-42DA-AC5A-9542D9E4A1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7E25D-892E-4824-A0B1-F9DF7369C3AB}" type="pres">
      <dgm:prSet presAssocID="{BA7F7154-0447-42DA-AC5A-9542D9E4A16F}" presName="gear3srcNode" presStyleLbl="node1" presStyleIdx="2" presStyleCnt="3"/>
      <dgm:spPr/>
      <dgm:t>
        <a:bodyPr/>
        <a:lstStyle/>
        <a:p>
          <a:endParaRPr lang="en-US"/>
        </a:p>
      </dgm:t>
    </dgm:pt>
    <dgm:pt modelId="{FB614702-3A37-4CAE-BD54-0084B6E6BF50}" type="pres">
      <dgm:prSet presAssocID="{BA7F7154-0447-42DA-AC5A-9542D9E4A16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F2158B-E5EE-4D79-BE25-FE43097D9E4C}" type="pres">
      <dgm:prSet presAssocID="{13722C9A-364D-43B8-94CA-4BD404FCDBC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A73CCA8-27C4-4F67-B030-2B7DFE79C329}" type="pres">
      <dgm:prSet presAssocID="{D94221E0-BA74-46BC-835B-7C197815B6C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3F6BCB6-FA24-4329-B383-375D2FD88A9D}" type="pres">
      <dgm:prSet presAssocID="{5BF89ACD-B428-441E-A5E2-93062FA3D2D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4CFB875-804B-4F07-AC08-EA02F770860B}" type="presOf" srcId="{D94221E0-BA74-46BC-835B-7C197815B6C0}" destId="{7A73CCA8-27C4-4F67-B030-2B7DFE79C329}" srcOrd="0" destOrd="0" presId="urn:microsoft.com/office/officeart/2005/8/layout/gear1"/>
    <dgm:cxn modelId="{C6A4D266-B010-46FA-97A8-A206B95633E1}" type="presOf" srcId="{3C9E915B-6EA4-44BD-B3BB-B6C8ED1CF2EB}" destId="{B4E976B7-3D79-469A-8F96-510EFDE1CCAA}" srcOrd="1" destOrd="0" presId="urn:microsoft.com/office/officeart/2005/8/layout/gear1"/>
    <dgm:cxn modelId="{E3256AA2-A34C-43B2-9281-8D7D96F24A4B}" srcId="{7649FC4F-19E1-45A1-8467-8FC0C7E87F3F}" destId="{BA7F7154-0447-42DA-AC5A-9542D9E4A16F}" srcOrd="2" destOrd="0" parTransId="{0B5981C8-EDBA-43E2-8B57-54555F85004F}" sibTransId="{5BF89ACD-B428-441E-A5E2-93062FA3D2DB}"/>
    <dgm:cxn modelId="{5286A3BF-9E0D-455D-8ED8-82BDFB82EBB3}" type="presOf" srcId="{1A1ADF66-D92A-4FBE-AEE8-4B1368F2AB5A}" destId="{396805DD-F408-4B71-9E4F-1316B4833AA5}" srcOrd="0" destOrd="0" presId="urn:microsoft.com/office/officeart/2005/8/layout/gear1"/>
    <dgm:cxn modelId="{A8FD03D6-8C87-4E4F-801B-0DDC3F7E8F16}" type="presOf" srcId="{5BF89ACD-B428-441E-A5E2-93062FA3D2DB}" destId="{73F6BCB6-FA24-4329-B383-375D2FD88A9D}" srcOrd="0" destOrd="0" presId="urn:microsoft.com/office/officeart/2005/8/layout/gear1"/>
    <dgm:cxn modelId="{614E7841-D1E8-4B4B-8C18-310942A8D995}" type="presOf" srcId="{3C9E915B-6EA4-44BD-B3BB-B6C8ED1CF2EB}" destId="{F4454C89-DD55-4096-AA00-B66B02DA9037}" srcOrd="2" destOrd="0" presId="urn:microsoft.com/office/officeart/2005/8/layout/gear1"/>
    <dgm:cxn modelId="{26F32DF7-B2EA-495D-A8C0-730D2DC3A3AE}" type="presOf" srcId="{1A1ADF66-D92A-4FBE-AEE8-4B1368F2AB5A}" destId="{3CBA52CF-01DC-476D-8936-E34388DB3914}" srcOrd="1" destOrd="0" presId="urn:microsoft.com/office/officeart/2005/8/layout/gear1"/>
    <dgm:cxn modelId="{B6502844-493B-4EAD-8023-04FF0C559B11}" type="presOf" srcId="{BA7F7154-0447-42DA-AC5A-9542D9E4A16F}" destId="{FB614702-3A37-4CAE-BD54-0084B6E6BF50}" srcOrd="3" destOrd="0" presId="urn:microsoft.com/office/officeart/2005/8/layout/gear1"/>
    <dgm:cxn modelId="{B7236B8B-9F4D-4A2A-A9FC-8DB7AD7CCE58}" type="presOf" srcId="{7649FC4F-19E1-45A1-8467-8FC0C7E87F3F}" destId="{76BA737A-77DF-41FE-98FB-E4567E28F774}" srcOrd="0" destOrd="0" presId="urn:microsoft.com/office/officeart/2005/8/layout/gear1"/>
    <dgm:cxn modelId="{6C1B9BB9-59A4-4D3F-9558-6B33D2D3A9B6}" type="presOf" srcId="{BA7F7154-0447-42DA-AC5A-9542D9E4A16F}" destId="{B34754A9-96FE-44B7-9C97-8EC4328A213C}" srcOrd="0" destOrd="0" presId="urn:microsoft.com/office/officeart/2005/8/layout/gear1"/>
    <dgm:cxn modelId="{278A649D-230A-4447-9C94-6CA07C02113E}" type="presOf" srcId="{BA7F7154-0447-42DA-AC5A-9542D9E4A16F}" destId="{B7B7E25D-892E-4824-A0B1-F9DF7369C3AB}" srcOrd="2" destOrd="0" presId="urn:microsoft.com/office/officeart/2005/8/layout/gear1"/>
    <dgm:cxn modelId="{1DF3B82A-6C53-41A1-BC29-44C4A85436DB}" type="presOf" srcId="{13722C9A-364D-43B8-94CA-4BD404FCDBCE}" destId="{BBF2158B-E5EE-4D79-BE25-FE43097D9E4C}" srcOrd="0" destOrd="0" presId="urn:microsoft.com/office/officeart/2005/8/layout/gear1"/>
    <dgm:cxn modelId="{73B54C75-B06F-4985-889B-E3BD4FB9305D}" srcId="{7649FC4F-19E1-45A1-8467-8FC0C7E87F3F}" destId="{3C9E915B-6EA4-44BD-B3BB-B6C8ED1CF2EB}" srcOrd="0" destOrd="0" parTransId="{25B0AC9B-50AC-4803-90E5-1B048B122EBE}" sibTransId="{13722C9A-364D-43B8-94CA-4BD404FCDBCE}"/>
    <dgm:cxn modelId="{B2F75E36-E819-49F1-AC4D-8466F921BDF7}" srcId="{7649FC4F-19E1-45A1-8467-8FC0C7E87F3F}" destId="{1A1ADF66-D92A-4FBE-AEE8-4B1368F2AB5A}" srcOrd="1" destOrd="0" parTransId="{12116755-505F-4249-82FC-72D50C5029A8}" sibTransId="{D94221E0-BA74-46BC-835B-7C197815B6C0}"/>
    <dgm:cxn modelId="{899B750D-AC69-4FC3-8D9F-F0E1836A2557}" type="presOf" srcId="{BA7F7154-0447-42DA-AC5A-9542D9E4A16F}" destId="{E90F0D62-8CF9-461B-8C9A-68889FB411E8}" srcOrd="1" destOrd="0" presId="urn:microsoft.com/office/officeart/2005/8/layout/gear1"/>
    <dgm:cxn modelId="{4455F0A1-A1B8-438A-A0F4-6A020F4D9BBA}" type="presOf" srcId="{1A1ADF66-D92A-4FBE-AEE8-4B1368F2AB5A}" destId="{13AF9409-DA04-4C77-9ADE-2EC2E2B354C1}" srcOrd="2" destOrd="0" presId="urn:microsoft.com/office/officeart/2005/8/layout/gear1"/>
    <dgm:cxn modelId="{CEA5C1FF-EF21-48D0-AB8D-605929B75D6D}" type="presOf" srcId="{3C9E915B-6EA4-44BD-B3BB-B6C8ED1CF2EB}" destId="{F18A54F4-9E81-46FC-AFB4-6AAE4AB00B0E}" srcOrd="0" destOrd="0" presId="urn:microsoft.com/office/officeart/2005/8/layout/gear1"/>
    <dgm:cxn modelId="{396222B8-B733-44EE-823F-DA0F4F23B486}" type="presParOf" srcId="{76BA737A-77DF-41FE-98FB-E4567E28F774}" destId="{F18A54F4-9E81-46FC-AFB4-6AAE4AB00B0E}" srcOrd="0" destOrd="0" presId="urn:microsoft.com/office/officeart/2005/8/layout/gear1"/>
    <dgm:cxn modelId="{1A28A5EC-F12F-4F6E-8A90-6DFA691B0384}" type="presParOf" srcId="{76BA737A-77DF-41FE-98FB-E4567E28F774}" destId="{B4E976B7-3D79-469A-8F96-510EFDE1CCAA}" srcOrd="1" destOrd="0" presId="urn:microsoft.com/office/officeart/2005/8/layout/gear1"/>
    <dgm:cxn modelId="{76FBF2D1-E634-4B77-A649-BC904DD1C206}" type="presParOf" srcId="{76BA737A-77DF-41FE-98FB-E4567E28F774}" destId="{F4454C89-DD55-4096-AA00-B66B02DA9037}" srcOrd="2" destOrd="0" presId="urn:microsoft.com/office/officeart/2005/8/layout/gear1"/>
    <dgm:cxn modelId="{43A3F050-ACE6-40B4-9724-74D652EF3615}" type="presParOf" srcId="{76BA737A-77DF-41FE-98FB-E4567E28F774}" destId="{396805DD-F408-4B71-9E4F-1316B4833AA5}" srcOrd="3" destOrd="0" presId="urn:microsoft.com/office/officeart/2005/8/layout/gear1"/>
    <dgm:cxn modelId="{5325ADB2-5109-46A1-9774-78F80D8E745B}" type="presParOf" srcId="{76BA737A-77DF-41FE-98FB-E4567E28F774}" destId="{3CBA52CF-01DC-476D-8936-E34388DB3914}" srcOrd="4" destOrd="0" presId="urn:microsoft.com/office/officeart/2005/8/layout/gear1"/>
    <dgm:cxn modelId="{9DEFB170-761D-41C4-87AF-56576F5B5D65}" type="presParOf" srcId="{76BA737A-77DF-41FE-98FB-E4567E28F774}" destId="{13AF9409-DA04-4C77-9ADE-2EC2E2B354C1}" srcOrd="5" destOrd="0" presId="urn:microsoft.com/office/officeart/2005/8/layout/gear1"/>
    <dgm:cxn modelId="{2EA9F85B-D210-4B17-9CC5-55E34949E217}" type="presParOf" srcId="{76BA737A-77DF-41FE-98FB-E4567E28F774}" destId="{B34754A9-96FE-44B7-9C97-8EC4328A213C}" srcOrd="6" destOrd="0" presId="urn:microsoft.com/office/officeart/2005/8/layout/gear1"/>
    <dgm:cxn modelId="{313E2DF2-0083-4E73-A2AB-6359FE1FF109}" type="presParOf" srcId="{76BA737A-77DF-41FE-98FB-E4567E28F774}" destId="{E90F0D62-8CF9-461B-8C9A-68889FB411E8}" srcOrd="7" destOrd="0" presId="urn:microsoft.com/office/officeart/2005/8/layout/gear1"/>
    <dgm:cxn modelId="{71D60AAE-87D7-4F80-9B18-E2C5191B3ACD}" type="presParOf" srcId="{76BA737A-77DF-41FE-98FB-E4567E28F774}" destId="{B7B7E25D-892E-4824-A0B1-F9DF7369C3AB}" srcOrd="8" destOrd="0" presId="urn:microsoft.com/office/officeart/2005/8/layout/gear1"/>
    <dgm:cxn modelId="{8FD710CF-F504-45B9-87D1-E444FE71DE02}" type="presParOf" srcId="{76BA737A-77DF-41FE-98FB-E4567E28F774}" destId="{FB614702-3A37-4CAE-BD54-0084B6E6BF50}" srcOrd="9" destOrd="0" presId="urn:microsoft.com/office/officeart/2005/8/layout/gear1"/>
    <dgm:cxn modelId="{C648DCC1-9CEB-46B8-9E7A-83C654C1406B}" type="presParOf" srcId="{76BA737A-77DF-41FE-98FB-E4567E28F774}" destId="{BBF2158B-E5EE-4D79-BE25-FE43097D9E4C}" srcOrd="10" destOrd="0" presId="urn:microsoft.com/office/officeart/2005/8/layout/gear1"/>
    <dgm:cxn modelId="{E0AB9F0F-F955-4312-896D-C5D292A7378D}" type="presParOf" srcId="{76BA737A-77DF-41FE-98FB-E4567E28F774}" destId="{7A73CCA8-27C4-4F67-B030-2B7DFE79C329}" srcOrd="11" destOrd="0" presId="urn:microsoft.com/office/officeart/2005/8/layout/gear1"/>
    <dgm:cxn modelId="{B12935CA-5CD8-459B-89DB-8860BDC5D5E5}" type="presParOf" srcId="{76BA737A-77DF-41FE-98FB-E4567E28F774}" destId="{73F6BCB6-FA24-4329-B383-375D2FD88A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3FE3D-6B3E-497C-A7BB-82F884167D6E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50998-B1E9-442D-B280-28E59C6BDFF0}" type="pres">
      <dgm:prSet presAssocID="{1373FE3D-6B3E-497C-A7BB-82F884167D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45E772DE-EF08-4948-9E5A-86D3A4CA8EED}" type="presOf" srcId="{1373FE3D-6B3E-497C-A7BB-82F884167D6E}" destId="{10750998-B1E9-442D-B280-28E59C6BDFF0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C3619-EA75-4227-8B36-41144EBBAE1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36F64-F654-4FFF-AC09-53AC7E8362EA}">
      <dgm:prSet phldrT="[Text]" custT="1"/>
      <dgm:spPr/>
      <dgm:t>
        <a:bodyPr/>
        <a:lstStyle/>
        <a:p>
          <a:pPr algn="l"/>
          <a:r>
            <a:rPr lang="ka-GE" sz="1400" dirty="0"/>
            <a:t>უსაფრთხოება</a:t>
          </a:r>
          <a:endParaRPr lang="en-US" sz="1400" dirty="0"/>
        </a:p>
      </dgm:t>
    </dgm:pt>
    <dgm:pt modelId="{AA672A49-D980-45FF-AB7D-B06A9CC4D715}" type="parTrans" cxnId="{D683EF7F-005E-4763-9AF2-BC3885958E8F}">
      <dgm:prSet/>
      <dgm:spPr/>
      <dgm:t>
        <a:bodyPr/>
        <a:lstStyle/>
        <a:p>
          <a:pPr algn="l"/>
          <a:endParaRPr lang="en-US" sz="3200"/>
        </a:p>
      </dgm:t>
    </dgm:pt>
    <dgm:pt modelId="{6FDBA2CA-129F-48E5-9B17-430A41A7D598}" type="sibTrans" cxnId="{D683EF7F-005E-4763-9AF2-BC3885958E8F}">
      <dgm:prSet/>
      <dgm:spPr/>
      <dgm:t>
        <a:bodyPr/>
        <a:lstStyle/>
        <a:p>
          <a:pPr algn="l"/>
          <a:endParaRPr lang="en-US" sz="3200"/>
        </a:p>
      </dgm:t>
    </dgm:pt>
    <dgm:pt modelId="{6EC9A1D9-FBCE-4C65-AA11-CB335848B2A0}">
      <dgm:prSet phldrT="[Text]" custT="1"/>
      <dgm:spPr/>
      <dgm:t>
        <a:bodyPr/>
        <a:lstStyle/>
        <a:p>
          <a:pPr algn="l"/>
          <a:r>
            <a:rPr lang="ka-GE" sz="1400" dirty="0"/>
            <a:t>მაღალი ხარისხის განათლება</a:t>
          </a:r>
          <a:endParaRPr lang="en-US" sz="1400" dirty="0"/>
        </a:p>
      </dgm:t>
    </dgm:pt>
    <dgm:pt modelId="{5B0EF642-243E-448C-B6E9-DC3D441A435E}" type="parTrans" cxnId="{BCECEA1E-EE48-4C69-A0BD-96AD71E7CF18}">
      <dgm:prSet/>
      <dgm:spPr/>
      <dgm:t>
        <a:bodyPr/>
        <a:lstStyle/>
        <a:p>
          <a:pPr algn="l"/>
          <a:endParaRPr lang="en-US" sz="3200"/>
        </a:p>
      </dgm:t>
    </dgm:pt>
    <dgm:pt modelId="{7837B03D-D13C-451B-8AF9-355D17C5453D}" type="sibTrans" cxnId="{BCECEA1E-EE48-4C69-A0BD-96AD71E7CF18}">
      <dgm:prSet/>
      <dgm:spPr/>
      <dgm:t>
        <a:bodyPr/>
        <a:lstStyle/>
        <a:p>
          <a:pPr algn="l"/>
          <a:endParaRPr lang="en-US" sz="3200"/>
        </a:p>
      </dgm:t>
    </dgm:pt>
    <dgm:pt modelId="{9AAE6018-8D07-46AE-80B0-A23C6B96CE26}">
      <dgm:prSet phldrT="[Text]" custT="1"/>
      <dgm:spPr/>
      <dgm:t>
        <a:bodyPr/>
        <a:lstStyle/>
        <a:p>
          <a:pPr algn="l"/>
          <a:r>
            <a:rPr lang="ka-GE" sz="1400" dirty="0"/>
            <a:t>სოციალური მდგრადობა</a:t>
          </a:r>
          <a:endParaRPr lang="en-US" sz="1400" dirty="0"/>
        </a:p>
      </dgm:t>
    </dgm:pt>
    <dgm:pt modelId="{8DE2E765-3A70-4C73-9E1C-B52FD7A3468A}" type="parTrans" cxnId="{DA1943A0-1298-47C5-A3DC-2344AD2E2965}">
      <dgm:prSet/>
      <dgm:spPr/>
      <dgm:t>
        <a:bodyPr/>
        <a:lstStyle/>
        <a:p>
          <a:pPr algn="l"/>
          <a:endParaRPr lang="en-US" sz="3200"/>
        </a:p>
      </dgm:t>
    </dgm:pt>
    <dgm:pt modelId="{142585CC-F33D-4DA9-9806-807E488CCED4}" type="sibTrans" cxnId="{DA1943A0-1298-47C5-A3DC-2344AD2E2965}">
      <dgm:prSet/>
      <dgm:spPr/>
      <dgm:t>
        <a:bodyPr/>
        <a:lstStyle/>
        <a:p>
          <a:pPr algn="l"/>
          <a:endParaRPr lang="en-US" sz="3200"/>
        </a:p>
      </dgm:t>
    </dgm:pt>
    <dgm:pt modelId="{BC3C7348-8418-4901-9119-A65C36DC2B78}">
      <dgm:prSet phldrT="[Text]" custT="1"/>
      <dgm:spPr/>
      <dgm:t>
        <a:bodyPr/>
        <a:lstStyle/>
        <a:p>
          <a:pPr algn="l"/>
          <a:r>
            <a:rPr lang="ka-GE" sz="1400" dirty="0"/>
            <a:t>ეკონომიკური განვითარებისთვის აუცილებელი ინფრასტრუქტურა</a:t>
          </a:r>
          <a:endParaRPr lang="en-US" sz="1400" dirty="0"/>
        </a:p>
      </dgm:t>
    </dgm:pt>
    <dgm:pt modelId="{667BE67A-C441-4813-921D-07FCDBDDB1F8}" type="parTrans" cxnId="{A69780A6-AC17-4005-8F5E-ABE76457AB5C}">
      <dgm:prSet/>
      <dgm:spPr/>
      <dgm:t>
        <a:bodyPr/>
        <a:lstStyle/>
        <a:p>
          <a:pPr algn="l"/>
          <a:endParaRPr lang="en-US" sz="3200"/>
        </a:p>
      </dgm:t>
    </dgm:pt>
    <dgm:pt modelId="{755EBAF8-4079-4410-B7E4-4F183C915FF8}" type="sibTrans" cxnId="{A69780A6-AC17-4005-8F5E-ABE76457AB5C}">
      <dgm:prSet/>
      <dgm:spPr/>
      <dgm:t>
        <a:bodyPr/>
        <a:lstStyle/>
        <a:p>
          <a:pPr algn="l"/>
          <a:endParaRPr lang="en-US" sz="3200"/>
        </a:p>
      </dgm:t>
    </dgm:pt>
    <dgm:pt modelId="{EB447577-76BB-4DF0-BECC-F0A0E4E414AF}">
      <dgm:prSet custT="1"/>
      <dgm:spPr/>
      <dgm:t>
        <a:bodyPr/>
        <a:lstStyle/>
        <a:p>
          <a:pPr algn="l"/>
          <a:r>
            <a:rPr lang="ka-GE" sz="1400" dirty="0"/>
            <a:t>ხელმისაწვდომი და ხარისხიანი ჯანდაცვა</a:t>
          </a:r>
          <a:endParaRPr lang="en-US" sz="1400" dirty="0"/>
        </a:p>
      </dgm:t>
    </dgm:pt>
    <dgm:pt modelId="{3E7CDDF4-7E38-4582-86E6-06A89EB47557}" type="parTrans" cxnId="{F56A245B-0CC1-4AC2-A301-66085B288FE5}">
      <dgm:prSet/>
      <dgm:spPr/>
      <dgm:t>
        <a:bodyPr/>
        <a:lstStyle/>
        <a:p>
          <a:pPr algn="l"/>
          <a:endParaRPr lang="en-US" sz="3200"/>
        </a:p>
      </dgm:t>
    </dgm:pt>
    <dgm:pt modelId="{76997740-263B-4154-9EFC-77AAADE601C9}" type="sibTrans" cxnId="{F56A245B-0CC1-4AC2-A301-66085B288FE5}">
      <dgm:prSet/>
      <dgm:spPr/>
      <dgm:t>
        <a:bodyPr/>
        <a:lstStyle/>
        <a:p>
          <a:pPr algn="l"/>
          <a:endParaRPr lang="en-US" sz="3200"/>
        </a:p>
      </dgm:t>
    </dgm:pt>
    <dgm:pt modelId="{BBFEEAE7-9175-40B3-9C12-CB87DB0AC44F}">
      <dgm:prSet phldrT="[Text]" custT="1"/>
      <dgm:spPr/>
      <dgm:t>
        <a:bodyPr/>
        <a:lstStyle/>
        <a:p>
          <a:pPr algn="l"/>
          <a:r>
            <a:rPr lang="ka-GE" sz="1400" dirty="0"/>
            <a:t>მცირე და საშუალო ბიზნესის განვითარება</a:t>
          </a:r>
          <a:endParaRPr lang="en-US" sz="1400" dirty="0"/>
        </a:p>
      </dgm:t>
    </dgm:pt>
    <dgm:pt modelId="{AD127F3A-F3E9-48B4-97C9-734AB38360C5}" type="parTrans" cxnId="{2FDE1D42-D7CC-4C8C-B8CA-6E802CD998DD}">
      <dgm:prSet/>
      <dgm:spPr/>
      <dgm:t>
        <a:bodyPr/>
        <a:lstStyle/>
        <a:p>
          <a:pPr algn="l"/>
          <a:endParaRPr lang="en-US" sz="2400"/>
        </a:p>
      </dgm:t>
    </dgm:pt>
    <dgm:pt modelId="{8F0A926E-C4E7-4C2E-A984-2F2D715FC489}" type="sibTrans" cxnId="{2FDE1D42-D7CC-4C8C-B8CA-6E802CD998DD}">
      <dgm:prSet/>
      <dgm:spPr/>
      <dgm:t>
        <a:bodyPr/>
        <a:lstStyle/>
        <a:p>
          <a:pPr algn="l"/>
          <a:endParaRPr lang="en-US" sz="2400"/>
        </a:p>
      </dgm:t>
    </dgm:pt>
    <dgm:pt modelId="{630D801D-D3C8-44A8-A80E-59F6EA05A631}">
      <dgm:prSet phldrT="[Text]" custT="1"/>
      <dgm:spPr/>
      <dgm:t>
        <a:bodyPr/>
        <a:lstStyle/>
        <a:p>
          <a:pPr algn="l"/>
          <a:endParaRPr lang="ka-GE" sz="1400" dirty="0"/>
        </a:p>
        <a:p>
          <a:pPr algn="l"/>
          <a:endParaRPr lang="ka-GE" sz="1400" dirty="0"/>
        </a:p>
        <a:p>
          <a:pPr algn="l"/>
          <a:r>
            <a:rPr lang="ka-GE" sz="1400" dirty="0"/>
            <a:t>ბიუჯეტის შემუშავებისას განსაკუთრებული ყურადღება ექცევა დეფიციტს;</a:t>
          </a:r>
        </a:p>
        <a:p>
          <a:pPr algn="l"/>
          <a:endParaRPr lang="ka-GE" sz="1400" dirty="0"/>
        </a:p>
        <a:p>
          <a:pPr algn="l"/>
          <a:r>
            <a:rPr lang="ka-GE" sz="1400" dirty="0"/>
            <a:t>მნიშვნელოვანია მიმდინარე და კაპიტალური დანახარჯების თანაფარდობა;</a:t>
          </a:r>
        </a:p>
        <a:p>
          <a:pPr algn="l"/>
          <a:endParaRPr lang="ka-GE" sz="1400" dirty="0"/>
        </a:p>
        <a:p>
          <a:pPr algn="l"/>
          <a:r>
            <a:rPr lang="ka-GE" sz="1400" dirty="0"/>
            <a:t>მიმდინარე საჭიროებების გარდა ყოველწლიურად ბიუჯეტის მნიშვნელოვანი ნაწილი მიიმართება 6 </a:t>
          </a:r>
          <a:r>
            <a:rPr lang="ka-GE" sz="1400"/>
            <a:t>ძირითადი მიმართულებით:</a:t>
          </a:r>
          <a:endParaRPr lang="ka-GE" sz="1400" dirty="0"/>
        </a:p>
        <a:p>
          <a:pPr algn="l"/>
          <a:endParaRPr lang="en-US" sz="1400" dirty="0"/>
        </a:p>
      </dgm:t>
    </dgm:pt>
    <dgm:pt modelId="{308D6D38-BEA0-448B-B8C6-FB6E5B9C5B54}" type="parTrans" cxnId="{2724648A-588D-4526-8763-7C80926B07B7}">
      <dgm:prSet/>
      <dgm:spPr/>
      <dgm:t>
        <a:bodyPr/>
        <a:lstStyle/>
        <a:p>
          <a:pPr algn="l"/>
          <a:endParaRPr lang="en-US" sz="2800"/>
        </a:p>
      </dgm:t>
    </dgm:pt>
    <dgm:pt modelId="{FD195F27-77E3-41F7-8BC8-7A2249A6BA65}" type="sibTrans" cxnId="{2724648A-588D-4526-8763-7C80926B07B7}">
      <dgm:prSet/>
      <dgm:spPr/>
      <dgm:t>
        <a:bodyPr/>
        <a:lstStyle/>
        <a:p>
          <a:pPr algn="l"/>
          <a:endParaRPr lang="en-US" sz="2800"/>
        </a:p>
      </dgm:t>
    </dgm:pt>
    <dgm:pt modelId="{1BB37DAF-C4FD-47E0-AA77-F687D6ADCAA7}" type="pres">
      <dgm:prSet presAssocID="{9FDC3619-EA75-4227-8B36-41144EBBAE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3F6622-E907-4528-9BCC-3101BF1C863B}" type="pres">
      <dgm:prSet presAssocID="{630D801D-D3C8-44A8-A80E-59F6EA05A631}" presName="hierRoot1" presStyleCnt="0">
        <dgm:presLayoutVars>
          <dgm:hierBranch val="init"/>
        </dgm:presLayoutVars>
      </dgm:prSet>
      <dgm:spPr/>
    </dgm:pt>
    <dgm:pt modelId="{A14F2FFA-1565-4B16-AE56-7F3D8906E86D}" type="pres">
      <dgm:prSet presAssocID="{630D801D-D3C8-44A8-A80E-59F6EA05A631}" presName="rootComposite1" presStyleCnt="0"/>
      <dgm:spPr/>
    </dgm:pt>
    <dgm:pt modelId="{CCFE8606-304C-45E8-B248-1923692DCCDA}" type="pres">
      <dgm:prSet presAssocID="{630D801D-D3C8-44A8-A80E-59F6EA05A631}" presName="rootText1" presStyleLbl="node0" presStyleIdx="0" presStyleCnt="1" custScaleX="171299" custScaleY="634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84501-AA2B-451A-AEFF-9C1143977F90}" type="pres">
      <dgm:prSet presAssocID="{630D801D-D3C8-44A8-A80E-59F6EA05A6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1EA6F6B-C30D-4DE4-AE6B-6BBFA85E8510}" type="pres">
      <dgm:prSet presAssocID="{630D801D-D3C8-44A8-A80E-59F6EA05A631}" presName="hierChild2" presStyleCnt="0"/>
      <dgm:spPr/>
    </dgm:pt>
    <dgm:pt modelId="{B7421FAE-A7A5-43EE-A00A-1C15F3F7B3EA}" type="pres">
      <dgm:prSet presAssocID="{5B0EF642-243E-448C-B6E9-DC3D441A435E}" presName="Name64" presStyleLbl="parChTrans1D2" presStyleIdx="0" presStyleCnt="6"/>
      <dgm:spPr/>
      <dgm:t>
        <a:bodyPr/>
        <a:lstStyle/>
        <a:p>
          <a:endParaRPr lang="en-US"/>
        </a:p>
      </dgm:t>
    </dgm:pt>
    <dgm:pt modelId="{CC661083-9C8B-4751-AE9E-9CB6FEB36572}" type="pres">
      <dgm:prSet presAssocID="{6EC9A1D9-FBCE-4C65-AA11-CB335848B2A0}" presName="hierRoot2" presStyleCnt="0">
        <dgm:presLayoutVars>
          <dgm:hierBranch val="init"/>
        </dgm:presLayoutVars>
      </dgm:prSet>
      <dgm:spPr/>
    </dgm:pt>
    <dgm:pt modelId="{609C92E4-0DD2-45D3-8FF8-0AF357639464}" type="pres">
      <dgm:prSet presAssocID="{6EC9A1D9-FBCE-4C65-AA11-CB335848B2A0}" presName="rootComposite" presStyleCnt="0"/>
      <dgm:spPr/>
    </dgm:pt>
    <dgm:pt modelId="{C1AD351B-8215-4B79-B592-D92C9A1CD5C8}" type="pres">
      <dgm:prSet presAssocID="{6EC9A1D9-FBCE-4C65-AA11-CB335848B2A0}" presName="rootText" presStyleLbl="node2" presStyleIdx="0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BD525B-BA76-41B4-87AC-54D96A12C493}" type="pres">
      <dgm:prSet presAssocID="{6EC9A1D9-FBCE-4C65-AA11-CB335848B2A0}" presName="rootConnector" presStyleLbl="node2" presStyleIdx="0" presStyleCnt="6"/>
      <dgm:spPr/>
      <dgm:t>
        <a:bodyPr/>
        <a:lstStyle/>
        <a:p>
          <a:endParaRPr lang="en-US"/>
        </a:p>
      </dgm:t>
    </dgm:pt>
    <dgm:pt modelId="{5CC0D085-1F2A-41DE-8312-237E2886E621}" type="pres">
      <dgm:prSet presAssocID="{6EC9A1D9-FBCE-4C65-AA11-CB335848B2A0}" presName="hierChild4" presStyleCnt="0"/>
      <dgm:spPr/>
    </dgm:pt>
    <dgm:pt modelId="{BD58D6F8-C3AB-4960-945F-217D507D2A8C}" type="pres">
      <dgm:prSet presAssocID="{6EC9A1D9-FBCE-4C65-AA11-CB335848B2A0}" presName="hierChild5" presStyleCnt="0"/>
      <dgm:spPr/>
    </dgm:pt>
    <dgm:pt modelId="{1DFC7DF4-E2B7-4229-B8AD-3646BE70191B}" type="pres">
      <dgm:prSet presAssocID="{8DE2E765-3A70-4C73-9E1C-B52FD7A3468A}" presName="Name64" presStyleLbl="parChTrans1D2" presStyleIdx="1" presStyleCnt="6"/>
      <dgm:spPr/>
      <dgm:t>
        <a:bodyPr/>
        <a:lstStyle/>
        <a:p>
          <a:endParaRPr lang="en-US"/>
        </a:p>
      </dgm:t>
    </dgm:pt>
    <dgm:pt modelId="{9AB3524A-3E00-4D3B-A858-E4F59B17D484}" type="pres">
      <dgm:prSet presAssocID="{9AAE6018-8D07-46AE-80B0-A23C6B96CE26}" presName="hierRoot2" presStyleCnt="0">
        <dgm:presLayoutVars>
          <dgm:hierBranch val="init"/>
        </dgm:presLayoutVars>
      </dgm:prSet>
      <dgm:spPr/>
    </dgm:pt>
    <dgm:pt modelId="{DBC3147E-060D-49BF-BE17-526E4507D433}" type="pres">
      <dgm:prSet presAssocID="{9AAE6018-8D07-46AE-80B0-A23C6B96CE26}" presName="rootComposite" presStyleCnt="0"/>
      <dgm:spPr/>
    </dgm:pt>
    <dgm:pt modelId="{CAAAE574-F187-4D99-AE62-6313F172E16A}" type="pres">
      <dgm:prSet presAssocID="{9AAE6018-8D07-46AE-80B0-A23C6B96CE26}" presName="rootText" presStyleLbl="node2" presStyleIdx="1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075CE8-7AD6-48EB-A769-51533CAE026E}" type="pres">
      <dgm:prSet presAssocID="{9AAE6018-8D07-46AE-80B0-A23C6B96CE26}" presName="rootConnector" presStyleLbl="node2" presStyleIdx="1" presStyleCnt="6"/>
      <dgm:spPr/>
      <dgm:t>
        <a:bodyPr/>
        <a:lstStyle/>
        <a:p>
          <a:endParaRPr lang="en-US"/>
        </a:p>
      </dgm:t>
    </dgm:pt>
    <dgm:pt modelId="{CFD82ACA-F8F2-42C1-833C-C2A54C3ED80F}" type="pres">
      <dgm:prSet presAssocID="{9AAE6018-8D07-46AE-80B0-A23C6B96CE26}" presName="hierChild4" presStyleCnt="0"/>
      <dgm:spPr/>
    </dgm:pt>
    <dgm:pt modelId="{ECB670DE-BCCA-420C-A989-798B7678CE53}" type="pres">
      <dgm:prSet presAssocID="{9AAE6018-8D07-46AE-80B0-A23C6B96CE26}" presName="hierChild5" presStyleCnt="0"/>
      <dgm:spPr/>
    </dgm:pt>
    <dgm:pt modelId="{A02A56DB-CFAC-4F50-A72E-CB0CB97C2ED4}" type="pres">
      <dgm:prSet presAssocID="{3E7CDDF4-7E38-4582-86E6-06A89EB47557}" presName="Name64" presStyleLbl="parChTrans1D2" presStyleIdx="2" presStyleCnt="6"/>
      <dgm:spPr/>
      <dgm:t>
        <a:bodyPr/>
        <a:lstStyle/>
        <a:p>
          <a:endParaRPr lang="en-US"/>
        </a:p>
      </dgm:t>
    </dgm:pt>
    <dgm:pt modelId="{F7CCEEDF-C022-4952-AD57-4B880A711E8B}" type="pres">
      <dgm:prSet presAssocID="{EB447577-76BB-4DF0-BECC-F0A0E4E414AF}" presName="hierRoot2" presStyleCnt="0">
        <dgm:presLayoutVars>
          <dgm:hierBranch val="init"/>
        </dgm:presLayoutVars>
      </dgm:prSet>
      <dgm:spPr/>
    </dgm:pt>
    <dgm:pt modelId="{943E1543-1209-4702-8827-9C15CB160D90}" type="pres">
      <dgm:prSet presAssocID="{EB447577-76BB-4DF0-BECC-F0A0E4E414AF}" presName="rootComposite" presStyleCnt="0"/>
      <dgm:spPr/>
    </dgm:pt>
    <dgm:pt modelId="{8068A4D8-A959-48AD-B9C0-C7258DC405D4}" type="pres">
      <dgm:prSet presAssocID="{EB447577-76BB-4DF0-BECC-F0A0E4E414AF}" presName="rootText" presStyleLbl="node2" presStyleIdx="2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E9866-5BEB-468C-B184-B9B5072DCE7C}" type="pres">
      <dgm:prSet presAssocID="{EB447577-76BB-4DF0-BECC-F0A0E4E414AF}" presName="rootConnector" presStyleLbl="node2" presStyleIdx="2" presStyleCnt="6"/>
      <dgm:spPr/>
      <dgm:t>
        <a:bodyPr/>
        <a:lstStyle/>
        <a:p>
          <a:endParaRPr lang="en-US"/>
        </a:p>
      </dgm:t>
    </dgm:pt>
    <dgm:pt modelId="{A7EDD263-42A6-4AD1-B866-8173E69D39EE}" type="pres">
      <dgm:prSet presAssocID="{EB447577-76BB-4DF0-BECC-F0A0E4E414AF}" presName="hierChild4" presStyleCnt="0"/>
      <dgm:spPr/>
    </dgm:pt>
    <dgm:pt modelId="{1BB7B735-FFB3-4B91-A38E-F4187A8E5C2F}" type="pres">
      <dgm:prSet presAssocID="{EB447577-76BB-4DF0-BECC-F0A0E4E414AF}" presName="hierChild5" presStyleCnt="0"/>
      <dgm:spPr/>
    </dgm:pt>
    <dgm:pt modelId="{36270C5F-DD15-4EC0-9EDC-AE9B92F5E8CC}" type="pres">
      <dgm:prSet presAssocID="{667BE67A-C441-4813-921D-07FCDBDDB1F8}" presName="Name64" presStyleLbl="parChTrans1D2" presStyleIdx="3" presStyleCnt="6"/>
      <dgm:spPr/>
      <dgm:t>
        <a:bodyPr/>
        <a:lstStyle/>
        <a:p>
          <a:endParaRPr lang="en-US"/>
        </a:p>
      </dgm:t>
    </dgm:pt>
    <dgm:pt modelId="{77880260-C3B5-48A9-89E0-28470A2D95CF}" type="pres">
      <dgm:prSet presAssocID="{BC3C7348-8418-4901-9119-A65C36DC2B78}" presName="hierRoot2" presStyleCnt="0">
        <dgm:presLayoutVars>
          <dgm:hierBranch val="init"/>
        </dgm:presLayoutVars>
      </dgm:prSet>
      <dgm:spPr/>
    </dgm:pt>
    <dgm:pt modelId="{51561765-944D-44CE-9BC5-62DDB78BA7F8}" type="pres">
      <dgm:prSet presAssocID="{BC3C7348-8418-4901-9119-A65C36DC2B78}" presName="rootComposite" presStyleCnt="0"/>
      <dgm:spPr/>
    </dgm:pt>
    <dgm:pt modelId="{53264DF9-8577-4277-B9DB-D150DED73B4A}" type="pres">
      <dgm:prSet presAssocID="{BC3C7348-8418-4901-9119-A65C36DC2B78}" presName="rootText" presStyleLbl="node2" presStyleIdx="3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9CD3B-1689-4392-8551-7EA22F49A003}" type="pres">
      <dgm:prSet presAssocID="{BC3C7348-8418-4901-9119-A65C36DC2B78}" presName="rootConnector" presStyleLbl="node2" presStyleIdx="3" presStyleCnt="6"/>
      <dgm:spPr/>
      <dgm:t>
        <a:bodyPr/>
        <a:lstStyle/>
        <a:p>
          <a:endParaRPr lang="en-US"/>
        </a:p>
      </dgm:t>
    </dgm:pt>
    <dgm:pt modelId="{B3FEB7C3-122D-49B2-877E-C6AD17226436}" type="pres">
      <dgm:prSet presAssocID="{BC3C7348-8418-4901-9119-A65C36DC2B78}" presName="hierChild4" presStyleCnt="0"/>
      <dgm:spPr/>
    </dgm:pt>
    <dgm:pt modelId="{008B6B14-A608-41B2-930F-8154C3C129C3}" type="pres">
      <dgm:prSet presAssocID="{BC3C7348-8418-4901-9119-A65C36DC2B78}" presName="hierChild5" presStyleCnt="0"/>
      <dgm:spPr/>
    </dgm:pt>
    <dgm:pt modelId="{33C9626A-7750-4161-82F0-FD4B18634296}" type="pres">
      <dgm:prSet presAssocID="{AD127F3A-F3E9-48B4-97C9-734AB38360C5}" presName="Name64" presStyleLbl="parChTrans1D2" presStyleIdx="4" presStyleCnt="6"/>
      <dgm:spPr/>
      <dgm:t>
        <a:bodyPr/>
        <a:lstStyle/>
        <a:p>
          <a:endParaRPr lang="en-US"/>
        </a:p>
      </dgm:t>
    </dgm:pt>
    <dgm:pt modelId="{514BEAB3-C87E-4F3F-AFC2-56BF17058E11}" type="pres">
      <dgm:prSet presAssocID="{BBFEEAE7-9175-40B3-9C12-CB87DB0AC44F}" presName="hierRoot2" presStyleCnt="0">
        <dgm:presLayoutVars>
          <dgm:hierBranch val="init"/>
        </dgm:presLayoutVars>
      </dgm:prSet>
      <dgm:spPr/>
    </dgm:pt>
    <dgm:pt modelId="{0FBB1D93-D62B-4AD3-A7E8-953634A6690D}" type="pres">
      <dgm:prSet presAssocID="{BBFEEAE7-9175-40B3-9C12-CB87DB0AC44F}" presName="rootComposite" presStyleCnt="0"/>
      <dgm:spPr/>
    </dgm:pt>
    <dgm:pt modelId="{B86DCB2F-D753-47DA-AD35-53BAB52EA2A7}" type="pres">
      <dgm:prSet presAssocID="{BBFEEAE7-9175-40B3-9C12-CB87DB0AC44F}" presName="rootText" presStyleLbl="node2" presStyleIdx="4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9F79B4-5035-4CFF-BB54-8175359AC110}" type="pres">
      <dgm:prSet presAssocID="{BBFEEAE7-9175-40B3-9C12-CB87DB0AC44F}" presName="rootConnector" presStyleLbl="node2" presStyleIdx="4" presStyleCnt="6"/>
      <dgm:spPr/>
      <dgm:t>
        <a:bodyPr/>
        <a:lstStyle/>
        <a:p>
          <a:endParaRPr lang="en-US"/>
        </a:p>
      </dgm:t>
    </dgm:pt>
    <dgm:pt modelId="{CB9E5CF1-AD54-4CA5-9B28-B1A92F638A9F}" type="pres">
      <dgm:prSet presAssocID="{BBFEEAE7-9175-40B3-9C12-CB87DB0AC44F}" presName="hierChild4" presStyleCnt="0"/>
      <dgm:spPr/>
    </dgm:pt>
    <dgm:pt modelId="{4CC22B5E-7410-40E1-9B77-1189538029BE}" type="pres">
      <dgm:prSet presAssocID="{BBFEEAE7-9175-40B3-9C12-CB87DB0AC44F}" presName="hierChild5" presStyleCnt="0"/>
      <dgm:spPr/>
    </dgm:pt>
    <dgm:pt modelId="{24617D91-D505-42C3-A36A-20652449D363}" type="pres">
      <dgm:prSet presAssocID="{AA672A49-D980-45FF-AB7D-B06A9CC4D715}" presName="Name64" presStyleLbl="parChTrans1D2" presStyleIdx="5" presStyleCnt="6"/>
      <dgm:spPr/>
      <dgm:t>
        <a:bodyPr/>
        <a:lstStyle/>
        <a:p>
          <a:endParaRPr lang="en-US"/>
        </a:p>
      </dgm:t>
    </dgm:pt>
    <dgm:pt modelId="{A887C536-9E54-4B8C-891B-1005C8C346F2}" type="pres">
      <dgm:prSet presAssocID="{8AC36F64-F654-4FFF-AC09-53AC7E8362EA}" presName="hierRoot2" presStyleCnt="0">
        <dgm:presLayoutVars>
          <dgm:hierBranch val="init"/>
        </dgm:presLayoutVars>
      </dgm:prSet>
      <dgm:spPr/>
    </dgm:pt>
    <dgm:pt modelId="{23B5E5B7-EAC3-4B2B-B03D-9AF92871200D}" type="pres">
      <dgm:prSet presAssocID="{8AC36F64-F654-4FFF-AC09-53AC7E8362EA}" presName="rootComposite" presStyleCnt="0"/>
      <dgm:spPr/>
    </dgm:pt>
    <dgm:pt modelId="{D64C8FE1-70A3-4FE2-B9C3-15EF857D440D}" type="pres">
      <dgm:prSet presAssocID="{8AC36F64-F654-4FFF-AC09-53AC7E8362EA}" presName="rootText" presStyleLbl="node2" presStyleIdx="5" presStyleCnt="6" custScaleX="16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5D01F-2C0A-4DE6-874F-1D2EE23705F6}" type="pres">
      <dgm:prSet presAssocID="{8AC36F64-F654-4FFF-AC09-53AC7E8362EA}" presName="rootConnector" presStyleLbl="node2" presStyleIdx="5" presStyleCnt="6"/>
      <dgm:spPr/>
      <dgm:t>
        <a:bodyPr/>
        <a:lstStyle/>
        <a:p>
          <a:endParaRPr lang="en-US"/>
        </a:p>
      </dgm:t>
    </dgm:pt>
    <dgm:pt modelId="{C16D2040-6B04-4D10-BD11-27636E36AB3E}" type="pres">
      <dgm:prSet presAssocID="{8AC36F64-F654-4FFF-AC09-53AC7E8362EA}" presName="hierChild4" presStyleCnt="0"/>
      <dgm:spPr/>
    </dgm:pt>
    <dgm:pt modelId="{0E6449DE-EB11-4683-A549-173D45F6DB89}" type="pres">
      <dgm:prSet presAssocID="{8AC36F64-F654-4FFF-AC09-53AC7E8362EA}" presName="hierChild5" presStyleCnt="0"/>
      <dgm:spPr/>
    </dgm:pt>
    <dgm:pt modelId="{F980C1F8-662D-4757-A39F-C82AC4C04E9D}" type="pres">
      <dgm:prSet presAssocID="{630D801D-D3C8-44A8-A80E-59F6EA05A631}" presName="hierChild3" presStyleCnt="0"/>
      <dgm:spPr/>
    </dgm:pt>
  </dgm:ptLst>
  <dgm:cxnLst>
    <dgm:cxn modelId="{2724648A-588D-4526-8763-7C80926B07B7}" srcId="{9FDC3619-EA75-4227-8B36-41144EBBAE15}" destId="{630D801D-D3C8-44A8-A80E-59F6EA05A631}" srcOrd="0" destOrd="0" parTransId="{308D6D38-BEA0-448B-B8C6-FB6E5B9C5B54}" sibTransId="{FD195F27-77E3-41F7-8BC8-7A2249A6BA65}"/>
    <dgm:cxn modelId="{5F1EE2BB-3FDE-40E5-A66F-66C1EC072275}" type="presOf" srcId="{9AAE6018-8D07-46AE-80B0-A23C6B96CE26}" destId="{A2075CE8-7AD6-48EB-A769-51533CAE026E}" srcOrd="1" destOrd="0" presId="urn:microsoft.com/office/officeart/2009/3/layout/HorizontalOrganizationChart"/>
    <dgm:cxn modelId="{2536F2B1-407E-4A45-A56A-06B14EEE7B01}" type="presOf" srcId="{EB447577-76BB-4DF0-BECC-F0A0E4E414AF}" destId="{8068A4D8-A959-48AD-B9C0-C7258DC405D4}" srcOrd="0" destOrd="0" presId="urn:microsoft.com/office/officeart/2009/3/layout/HorizontalOrganizationChart"/>
    <dgm:cxn modelId="{BCECEA1E-EE48-4C69-A0BD-96AD71E7CF18}" srcId="{630D801D-D3C8-44A8-A80E-59F6EA05A631}" destId="{6EC9A1D9-FBCE-4C65-AA11-CB335848B2A0}" srcOrd="0" destOrd="0" parTransId="{5B0EF642-243E-448C-B6E9-DC3D441A435E}" sibTransId="{7837B03D-D13C-451B-8AF9-355D17C5453D}"/>
    <dgm:cxn modelId="{A9D26BAA-058F-425C-92EC-F98D786B928E}" type="presOf" srcId="{BBFEEAE7-9175-40B3-9C12-CB87DB0AC44F}" destId="{B86DCB2F-D753-47DA-AD35-53BAB52EA2A7}" srcOrd="0" destOrd="0" presId="urn:microsoft.com/office/officeart/2009/3/layout/HorizontalOrganizationChart"/>
    <dgm:cxn modelId="{1FF3F790-B99D-42BC-8325-EA6B189747BE}" type="presOf" srcId="{9AAE6018-8D07-46AE-80B0-A23C6B96CE26}" destId="{CAAAE574-F187-4D99-AE62-6313F172E16A}" srcOrd="0" destOrd="0" presId="urn:microsoft.com/office/officeart/2009/3/layout/HorizontalOrganizationChart"/>
    <dgm:cxn modelId="{FF38CDAC-6FE8-405F-ABC3-32C7334C912A}" type="presOf" srcId="{9FDC3619-EA75-4227-8B36-41144EBBAE15}" destId="{1BB37DAF-C4FD-47E0-AA77-F687D6ADCAA7}" srcOrd="0" destOrd="0" presId="urn:microsoft.com/office/officeart/2009/3/layout/HorizontalOrganizationChart"/>
    <dgm:cxn modelId="{E695D7C3-E5E1-4FB5-83C9-B837FD21B23F}" type="presOf" srcId="{AA672A49-D980-45FF-AB7D-B06A9CC4D715}" destId="{24617D91-D505-42C3-A36A-20652449D363}" srcOrd="0" destOrd="0" presId="urn:microsoft.com/office/officeart/2009/3/layout/HorizontalOrganizationChart"/>
    <dgm:cxn modelId="{2FDE1D42-D7CC-4C8C-B8CA-6E802CD998DD}" srcId="{630D801D-D3C8-44A8-A80E-59F6EA05A631}" destId="{BBFEEAE7-9175-40B3-9C12-CB87DB0AC44F}" srcOrd="4" destOrd="0" parTransId="{AD127F3A-F3E9-48B4-97C9-734AB38360C5}" sibTransId="{8F0A926E-C4E7-4C2E-A984-2F2D715FC489}"/>
    <dgm:cxn modelId="{6D06F160-B1AF-49FB-9535-6782505B7014}" type="presOf" srcId="{630D801D-D3C8-44A8-A80E-59F6EA05A631}" destId="{CCFE8606-304C-45E8-B248-1923692DCCDA}" srcOrd="0" destOrd="0" presId="urn:microsoft.com/office/officeart/2009/3/layout/HorizontalOrganizationChart"/>
    <dgm:cxn modelId="{F56A245B-0CC1-4AC2-A301-66085B288FE5}" srcId="{630D801D-D3C8-44A8-A80E-59F6EA05A631}" destId="{EB447577-76BB-4DF0-BECC-F0A0E4E414AF}" srcOrd="2" destOrd="0" parTransId="{3E7CDDF4-7E38-4582-86E6-06A89EB47557}" sibTransId="{76997740-263B-4154-9EFC-77AAADE601C9}"/>
    <dgm:cxn modelId="{1CDAD655-6201-4C1D-8D42-D996E46CA93A}" type="presOf" srcId="{8AC36F64-F654-4FFF-AC09-53AC7E8362EA}" destId="{F2F5D01F-2C0A-4DE6-874F-1D2EE23705F6}" srcOrd="1" destOrd="0" presId="urn:microsoft.com/office/officeart/2009/3/layout/HorizontalOrganizationChart"/>
    <dgm:cxn modelId="{1F6F733E-E38C-4788-8408-B724C8EC8FF2}" type="presOf" srcId="{BBFEEAE7-9175-40B3-9C12-CB87DB0AC44F}" destId="{5C9F79B4-5035-4CFF-BB54-8175359AC110}" srcOrd="1" destOrd="0" presId="urn:microsoft.com/office/officeart/2009/3/layout/HorizontalOrganizationChart"/>
    <dgm:cxn modelId="{A69780A6-AC17-4005-8F5E-ABE76457AB5C}" srcId="{630D801D-D3C8-44A8-A80E-59F6EA05A631}" destId="{BC3C7348-8418-4901-9119-A65C36DC2B78}" srcOrd="3" destOrd="0" parTransId="{667BE67A-C441-4813-921D-07FCDBDDB1F8}" sibTransId="{755EBAF8-4079-4410-B7E4-4F183C915FF8}"/>
    <dgm:cxn modelId="{6B93BBB1-6205-4AE6-8074-41E7424A6889}" type="presOf" srcId="{8DE2E765-3A70-4C73-9E1C-B52FD7A3468A}" destId="{1DFC7DF4-E2B7-4229-B8AD-3646BE70191B}" srcOrd="0" destOrd="0" presId="urn:microsoft.com/office/officeart/2009/3/layout/HorizontalOrganizationChart"/>
    <dgm:cxn modelId="{6DF04712-EB1F-4A62-BEA7-5D2A06BFA891}" type="presOf" srcId="{5B0EF642-243E-448C-B6E9-DC3D441A435E}" destId="{B7421FAE-A7A5-43EE-A00A-1C15F3F7B3EA}" srcOrd="0" destOrd="0" presId="urn:microsoft.com/office/officeart/2009/3/layout/HorizontalOrganizationChart"/>
    <dgm:cxn modelId="{457F920C-1E5B-469E-8F79-1033B60D7B6F}" type="presOf" srcId="{BC3C7348-8418-4901-9119-A65C36DC2B78}" destId="{EBF9CD3B-1689-4392-8551-7EA22F49A003}" srcOrd="1" destOrd="0" presId="urn:microsoft.com/office/officeart/2009/3/layout/HorizontalOrganizationChart"/>
    <dgm:cxn modelId="{DA1943A0-1298-47C5-A3DC-2344AD2E2965}" srcId="{630D801D-D3C8-44A8-A80E-59F6EA05A631}" destId="{9AAE6018-8D07-46AE-80B0-A23C6B96CE26}" srcOrd="1" destOrd="0" parTransId="{8DE2E765-3A70-4C73-9E1C-B52FD7A3468A}" sibTransId="{142585CC-F33D-4DA9-9806-807E488CCED4}"/>
    <dgm:cxn modelId="{278455E1-BFE2-47EB-B52D-1F0D4D8AAB39}" type="presOf" srcId="{6EC9A1D9-FBCE-4C65-AA11-CB335848B2A0}" destId="{08BD525B-BA76-41B4-87AC-54D96A12C493}" srcOrd="1" destOrd="0" presId="urn:microsoft.com/office/officeart/2009/3/layout/HorizontalOrganizationChart"/>
    <dgm:cxn modelId="{D683EF7F-005E-4763-9AF2-BC3885958E8F}" srcId="{630D801D-D3C8-44A8-A80E-59F6EA05A631}" destId="{8AC36F64-F654-4FFF-AC09-53AC7E8362EA}" srcOrd="5" destOrd="0" parTransId="{AA672A49-D980-45FF-AB7D-B06A9CC4D715}" sibTransId="{6FDBA2CA-129F-48E5-9B17-430A41A7D598}"/>
    <dgm:cxn modelId="{333B89F2-EC35-49B3-A847-CFB7544A767C}" type="presOf" srcId="{8AC36F64-F654-4FFF-AC09-53AC7E8362EA}" destId="{D64C8FE1-70A3-4FE2-B9C3-15EF857D440D}" srcOrd="0" destOrd="0" presId="urn:microsoft.com/office/officeart/2009/3/layout/HorizontalOrganizationChart"/>
    <dgm:cxn modelId="{753B63DC-747B-4EBB-9DBF-B79E2D7F0BDA}" type="presOf" srcId="{667BE67A-C441-4813-921D-07FCDBDDB1F8}" destId="{36270C5F-DD15-4EC0-9EDC-AE9B92F5E8CC}" srcOrd="0" destOrd="0" presId="urn:microsoft.com/office/officeart/2009/3/layout/HorizontalOrganizationChart"/>
    <dgm:cxn modelId="{DEB84F0A-D627-4F27-80CC-83354E1AF170}" type="presOf" srcId="{3E7CDDF4-7E38-4582-86E6-06A89EB47557}" destId="{A02A56DB-CFAC-4F50-A72E-CB0CB97C2ED4}" srcOrd="0" destOrd="0" presId="urn:microsoft.com/office/officeart/2009/3/layout/HorizontalOrganizationChart"/>
    <dgm:cxn modelId="{1EDECF24-2E8B-443A-A169-77AB0F1239EF}" type="presOf" srcId="{AD127F3A-F3E9-48B4-97C9-734AB38360C5}" destId="{33C9626A-7750-4161-82F0-FD4B18634296}" srcOrd="0" destOrd="0" presId="urn:microsoft.com/office/officeart/2009/3/layout/HorizontalOrganizationChart"/>
    <dgm:cxn modelId="{162E774C-EEC2-47CD-9B22-54863D9D7A67}" type="presOf" srcId="{EB447577-76BB-4DF0-BECC-F0A0E4E414AF}" destId="{FDEE9866-5BEB-468C-B184-B9B5072DCE7C}" srcOrd="1" destOrd="0" presId="urn:microsoft.com/office/officeart/2009/3/layout/HorizontalOrganizationChart"/>
    <dgm:cxn modelId="{C42FFB60-E045-4945-828A-99F6D8A77E58}" type="presOf" srcId="{6EC9A1D9-FBCE-4C65-AA11-CB335848B2A0}" destId="{C1AD351B-8215-4B79-B592-D92C9A1CD5C8}" srcOrd="0" destOrd="0" presId="urn:microsoft.com/office/officeart/2009/3/layout/HorizontalOrganizationChart"/>
    <dgm:cxn modelId="{838F0FB6-7EF0-48D5-8BD8-49651747FD94}" type="presOf" srcId="{630D801D-D3C8-44A8-A80E-59F6EA05A631}" destId="{64484501-AA2B-451A-AEFF-9C1143977F90}" srcOrd="1" destOrd="0" presId="urn:microsoft.com/office/officeart/2009/3/layout/HorizontalOrganizationChart"/>
    <dgm:cxn modelId="{ED774901-D973-44B8-8743-6427274CB177}" type="presOf" srcId="{BC3C7348-8418-4901-9119-A65C36DC2B78}" destId="{53264DF9-8577-4277-B9DB-D150DED73B4A}" srcOrd="0" destOrd="0" presId="urn:microsoft.com/office/officeart/2009/3/layout/HorizontalOrganizationChart"/>
    <dgm:cxn modelId="{679CCE10-EEFC-4294-922D-86859B3AA184}" type="presParOf" srcId="{1BB37DAF-C4FD-47E0-AA77-F687D6ADCAA7}" destId="{463F6622-E907-4528-9BCC-3101BF1C863B}" srcOrd="0" destOrd="0" presId="urn:microsoft.com/office/officeart/2009/3/layout/HorizontalOrganizationChart"/>
    <dgm:cxn modelId="{48AF9AD1-E6C7-4B67-86CE-80AC922EA695}" type="presParOf" srcId="{463F6622-E907-4528-9BCC-3101BF1C863B}" destId="{A14F2FFA-1565-4B16-AE56-7F3D8906E86D}" srcOrd="0" destOrd="0" presId="urn:microsoft.com/office/officeart/2009/3/layout/HorizontalOrganizationChart"/>
    <dgm:cxn modelId="{9A860743-7B58-4CD5-B686-6F5D9F9A2DD0}" type="presParOf" srcId="{A14F2FFA-1565-4B16-AE56-7F3D8906E86D}" destId="{CCFE8606-304C-45E8-B248-1923692DCCDA}" srcOrd="0" destOrd="0" presId="urn:microsoft.com/office/officeart/2009/3/layout/HorizontalOrganizationChart"/>
    <dgm:cxn modelId="{2E3B0FD6-EC84-4E3C-860C-E01AEAFEF534}" type="presParOf" srcId="{A14F2FFA-1565-4B16-AE56-7F3D8906E86D}" destId="{64484501-AA2B-451A-AEFF-9C1143977F90}" srcOrd="1" destOrd="0" presId="urn:microsoft.com/office/officeart/2009/3/layout/HorizontalOrganizationChart"/>
    <dgm:cxn modelId="{0CA9856B-A3C2-42F9-AEA8-345295067BC2}" type="presParOf" srcId="{463F6622-E907-4528-9BCC-3101BF1C863B}" destId="{11EA6F6B-C30D-4DE4-AE6B-6BBFA85E8510}" srcOrd="1" destOrd="0" presId="urn:microsoft.com/office/officeart/2009/3/layout/HorizontalOrganizationChart"/>
    <dgm:cxn modelId="{5EA6ABC3-7C1D-45E1-B330-EC690E1E4D7C}" type="presParOf" srcId="{11EA6F6B-C30D-4DE4-AE6B-6BBFA85E8510}" destId="{B7421FAE-A7A5-43EE-A00A-1C15F3F7B3EA}" srcOrd="0" destOrd="0" presId="urn:microsoft.com/office/officeart/2009/3/layout/HorizontalOrganizationChart"/>
    <dgm:cxn modelId="{C894D8DB-86BE-45DE-A39D-F347E5560F71}" type="presParOf" srcId="{11EA6F6B-C30D-4DE4-AE6B-6BBFA85E8510}" destId="{CC661083-9C8B-4751-AE9E-9CB6FEB36572}" srcOrd="1" destOrd="0" presId="urn:microsoft.com/office/officeart/2009/3/layout/HorizontalOrganizationChart"/>
    <dgm:cxn modelId="{C57BD959-FC23-4558-A364-C69CBEEE4D37}" type="presParOf" srcId="{CC661083-9C8B-4751-AE9E-9CB6FEB36572}" destId="{609C92E4-0DD2-45D3-8FF8-0AF357639464}" srcOrd="0" destOrd="0" presId="urn:microsoft.com/office/officeart/2009/3/layout/HorizontalOrganizationChart"/>
    <dgm:cxn modelId="{B3FE01BB-43D4-4FB2-BC72-A5E9F94C6D39}" type="presParOf" srcId="{609C92E4-0DD2-45D3-8FF8-0AF357639464}" destId="{C1AD351B-8215-4B79-B592-D92C9A1CD5C8}" srcOrd="0" destOrd="0" presId="urn:microsoft.com/office/officeart/2009/3/layout/HorizontalOrganizationChart"/>
    <dgm:cxn modelId="{B5504CFA-F239-4066-A56F-2FE475655192}" type="presParOf" srcId="{609C92E4-0DD2-45D3-8FF8-0AF357639464}" destId="{08BD525B-BA76-41B4-87AC-54D96A12C493}" srcOrd="1" destOrd="0" presId="urn:microsoft.com/office/officeart/2009/3/layout/HorizontalOrganizationChart"/>
    <dgm:cxn modelId="{C7D09AB8-6E18-402E-9470-017751022F47}" type="presParOf" srcId="{CC661083-9C8B-4751-AE9E-9CB6FEB36572}" destId="{5CC0D085-1F2A-41DE-8312-237E2886E621}" srcOrd="1" destOrd="0" presId="urn:microsoft.com/office/officeart/2009/3/layout/HorizontalOrganizationChart"/>
    <dgm:cxn modelId="{B1457897-B0C7-49A3-ADCA-36963C3D4217}" type="presParOf" srcId="{CC661083-9C8B-4751-AE9E-9CB6FEB36572}" destId="{BD58D6F8-C3AB-4960-945F-217D507D2A8C}" srcOrd="2" destOrd="0" presId="urn:microsoft.com/office/officeart/2009/3/layout/HorizontalOrganizationChart"/>
    <dgm:cxn modelId="{A012B6F0-71A6-4FFB-9AEB-281E3B093A24}" type="presParOf" srcId="{11EA6F6B-C30D-4DE4-AE6B-6BBFA85E8510}" destId="{1DFC7DF4-E2B7-4229-B8AD-3646BE70191B}" srcOrd="2" destOrd="0" presId="urn:microsoft.com/office/officeart/2009/3/layout/HorizontalOrganizationChart"/>
    <dgm:cxn modelId="{259932F1-F3C7-4350-AE81-CD9D425095EB}" type="presParOf" srcId="{11EA6F6B-C30D-4DE4-AE6B-6BBFA85E8510}" destId="{9AB3524A-3E00-4D3B-A858-E4F59B17D484}" srcOrd="3" destOrd="0" presId="urn:microsoft.com/office/officeart/2009/3/layout/HorizontalOrganizationChart"/>
    <dgm:cxn modelId="{84FF2B62-C0A2-4E24-8BDC-67019D37B8E8}" type="presParOf" srcId="{9AB3524A-3E00-4D3B-A858-E4F59B17D484}" destId="{DBC3147E-060D-49BF-BE17-526E4507D433}" srcOrd="0" destOrd="0" presId="urn:microsoft.com/office/officeart/2009/3/layout/HorizontalOrganizationChart"/>
    <dgm:cxn modelId="{D7389E39-2D8C-44FC-BB44-A37090BF4D21}" type="presParOf" srcId="{DBC3147E-060D-49BF-BE17-526E4507D433}" destId="{CAAAE574-F187-4D99-AE62-6313F172E16A}" srcOrd="0" destOrd="0" presId="urn:microsoft.com/office/officeart/2009/3/layout/HorizontalOrganizationChart"/>
    <dgm:cxn modelId="{5AA094C0-4BF6-4F5D-BEB0-D5D9546B3137}" type="presParOf" srcId="{DBC3147E-060D-49BF-BE17-526E4507D433}" destId="{A2075CE8-7AD6-48EB-A769-51533CAE026E}" srcOrd="1" destOrd="0" presId="urn:microsoft.com/office/officeart/2009/3/layout/HorizontalOrganizationChart"/>
    <dgm:cxn modelId="{1BBD9EAC-4A21-4E58-8530-B1C50CEF7F9B}" type="presParOf" srcId="{9AB3524A-3E00-4D3B-A858-E4F59B17D484}" destId="{CFD82ACA-F8F2-42C1-833C-C2A54C3ED80F}" srcOrd="1" destOrd="0" presId="urn:microsoft.com/office/officeart/2009/3/layout/HorizontalOrganizationChart"/>
    <dgm:cxn modelId="{45071729-2D60-402F-8617-2C081B503602}" type="presParOf" srcId="{9AB3524A-3E00-4D3B-A858-E4F59B17D484}" destId="{ECB670DE-BCCA-420C-A989-798B7678CE53}" srcOrd="2" destOrd="0" presId="urn:microsoft.com/office/officeart/2009/3/layout/HorizontalOrganizationChart"/>
    <dgm:cxn modelId="{517D3843-763D-4880-875F-38B21E9EC730}" type="presParOf" srcId="{11EA6F6B-C30D-4DE4-AE6B-6BBFA85E8510}" destId="{A02A56DB-CFAC-4F50-A72E-CB0CB97C2ED4}" srcOrd="4" destOrd="0" presId="urn:microsoft.com/office/officeart/2009/3/layout/HorizontalOrganizationChart"/>
    <dgm:cxn modelId="{13B7EC08-EE31-46B4-A783-D97AC3CF524D}" type="presParOf" srcId="{11EA6F6B-C30D-4DE4-AE6B-6BBFA85E8510}" destId="{F7CCEEDF-C022-4952-AD57-4B880A711E8B}" srcOrd="5" destOrd="0" presId="urn:microsoft.com/office/officeart/2009/3/layout/HorizontalOrganizationChart"/>
    <dgm:cxn modelId="{390886B2-C46B-4D2B-A481-CE12DEA165FF}" type="presParOf" srcId="{F7CCEEDF-C022-4952-AD57-4B880A711E8B}" destId="{943E1543-1209-4702-8827-9C15CB160D90}" srcOrd="0" destOrd="0" presId="urn:microsoft.com/office/officeart/2009/3/layout/HorizontalOrganizationChart"/>
    <dgm:cxn modelId="{19EE2E09-86EF-416D-8DE4-C78867F2657C}" type="presParOf" srcId="{943E1543-1209-4702-8827-9C15CB160D90}" destId="{8068A4D8-A959-48AD-B9C0-C7258DC405D4}" srcOrd="0" destOrd="0" presId="urn:microsoft.com/office/officeart/2009/3/layout/HorizontalOrganizationChart"/>
    <dgm:cxn modelId="{D603B1A6-119B-4794-87ED-5C9FB08F57F9}" type="presParOf" srcId="{943E1543-1209-4702-8827-9C15CB160D90}" destId="{FDEE9866-5BEB-468C-B184-B9B5072DCE7C}" srcOrd="1" destOrd="0" presId="urn:microsoft.com/office/officeart/2009/3/layout/HorizontalOrganizationChart"/>
    <dgm:cxn modelId="{2BFF9660-A817-4EC3-8FF2-D792F129AC12}" type="presParOf" srcId="{F7CCEEDF-C022-4952-AD57-4B880A711E8B}" destId="{A7EDD263-42A6-4AD1-B866-8173E69D39EE}" srcOrd="1" destOrd="0" presId="urn:microsoft.com/office/officeart/2009/3/layout/HorizontalOrganizationChart"/>
    <dgm:cxn modelId="{A3DA27CC-0D7E-4E51-9305-A350D1CC3590}" type="presParOf" srcId="{F7CCEEDF-C022-4952-AD57-4B880A711E8B}" destId="{1BB7B735-FFB3-4B91-A38E-F4187A8E5C2F}" srcOrd="2" destOrd="0" presId="urn:microsoft.com/office/officeart/2009/3/layout/HorizontalOrganizationChart"/>
    <dgm:cxn modelId="{A2B45CCD-193D-4DA9-8755-023165F0D477}" type="presParOf" srcId="{11EA6F6B-C30D-4DE4-AE6B-6BBFA85E8510}" destId="{36270C5F-DD15-4EC0-9EDC-AE9B92F5E8CC}" srcOrd="6" destOrd="0" presId="urn:microsoft.com/office/officeart/2009/3/layout/HorizontalOrganizationChart"/>
    <dgm:cxn modelId="{88AF1935-B4F8-4291-BCEC-78E4DAE1D330}" type="presParOf" srcId="{11EA6F6B-C30D-4DE4-AE6B-6BBFA85E8510}" destId="{77880260-C3B5-48A9-89E0-28470A2D95CF}" srcOrd="7" destOrd="0" presId="urn:microsoft.com/office/officeart/2009/3/layout/HorizontalOrganizationChart"/>
    <dgm:cxn modelId="{39C0162E-BBA6-4C8C-9609-6040B6943D15}" type="presParOf" srcId="{77880260-C3B5-48A9-89E0-28470A2D95CF}" destId="{51561765-944D-44CE-9BC5-62DDB78BA7F8}" srcOrd="0" destOrd="0" presId="urn:microsoft.com/office/officeart/2009/3/layout/HorizontalOrganizationChart"/>
    <dgm:cxn modelId="{51745138-A9DC-44F5-9D6E-7629B33190E3}" type="presParOf" srcId="{51561765-944D-44CE-9BC5-62DDB78BA7F8}" destId="{53264DF9-8577-4277-B9DB-D150DED73B4A}" srcOrd="0" destOrd="0" presId="urn:microsoft.com/office/officeart/2009/3/layout/HorizontalOrganizationChart"/>
    <dgm:cxn modelId="{C37FA41A-0EE5-44A1-A128-91ABEFD7510E}" type="presParOf" srcId="{51561765-944D-44CE-9BC5-62DDB78BA7F8}" destId="{EBF9CD3B-1689-4392-8551-7EA22F49A003}" srcOrd="1" destOrd="0" presId="urn:microsoft.com/office/officeart/2009/3/layout/HorizontalOrganizationChart"/>
    <dgm:cxn modelId="{4E8AA114-8189-4613-89CB-7D3BC4361384}" type="presParOf" srcId="{77880260-C3B5-48A9-89E0-28470A2D95CF}" destId="{B3FEB7C3-122D-49B2-877E-C6AD17226436}" srcOrd="1" destOrd="0" presId="urn:microsoft.com/office/officeart/2009/3/layout/HorizontalOrganizationChart"/>
    <dgm:cxn modelId="{62938E04-7CF9-46ED-82E2-1679F4C320D5}" type="presParOf" srcId="{77880260-C3B5-48A9-89E0-28470A2D95CF}" destId="{008B6B14-A608-41B2-930F-8154C3C129C3}" srcOrd="2" destOrd="0" presId="urn:microsoft.com/office/officeart/2009/3/layout/HorizontalOrganizationChart"/>
    <dgm:cxn modelId="{D17B1C96-3E94-42AF-9E6B-982B52FCEE4A}" type="presParOf" srcId="{11EA6F6B-C30D-4DE4-AE6B-6BBFA85E8510}" destId="{33C9626A-7750-4161-82F0-FD4B18634296}" srcOrd="8" destOrd="0" presId="urn:microsoft.com/office/officeart/2009/3/layout/HorizontalOrganizationChart"/>
    <dgm:cxn modelId="{66AC0C7C-6C6D-40A0-A002-84375ED680F1}" type="presParOf" srcId="{11EA6F6B-C30D-4DE4-AE6B-6BBFA85E8510}" destId="{514BEAB3-C87E-4F3F-AFC2-56BF17058E11}" srcOrd="9" destOrd="0" presId="urn:microsoft.com/office/officeart/2009/3/layout/HorizontalOrganizationChart"/>
    <dgm:cxn modelId="{23715485-1DFE-4F97-A70B-F149666C16D5}" type="presParOf" srcId="{514BEAB3-C87E-4F3F-AFC2-56BF17058E11}" destId="{0FBB1D93-D62B-4AD3-A7E8-953634A6690D}" srcOrd="0" destOrd="0" presId="urn:microsoft.com/office/officeart/2009/3/layout/HorizontalOrganizationChart"/>
    <dgm:cxn modelId="{8F3A845F-486B-4392-8204-9F9074DF2225}" type="presParOf" srcId="{0FBB1D93-D62B-4AD3-A7E8-953634A6690D}" destId="{B86DCB2F-D753-47DA-AD35-53BAB52EA2A7}" srcOrd="0" destOrd="0" presId="urn:microsoft.com/office/officeart/2009/3/layout/HorizontalOrganizationChart"/>
    <dgm:cxn modelId="{F658C993-B8DD-43E8-ABEF-18AF50E9A949}" type="presParOf" srcId="{0FBB1D93-D62B-4AD3-A7E8-953634A6690D}" destId="{5C9F79B4-5035-4CFF-BB54-8175359AC110}" srcOrd="1" destOrd="0" presId="urn:microsoft.com/office/officeart/2009/3/layout/HorizontalOrganizationChart"/>
    <dgm:cxn modelId="{606F6452-39B0-48A9-8BA5-3443FC52193A}" type="presParOf" srcId="{514BEAB3-C87E-4F3F-AFC2-56BF17058E11}" destId="{CB9E5CF1-AD54-4CA5-9B28-B1A92F638A9F}" srcOrd="1" destOrd="0" presId="urn:microsoft.com/office/officeart/2009/3/layout/HorizontalOrganizationChart"/>
    <dgm:cxn modelId="{69A1E6FF-6978-40C3-9D40-4957B7484E6F}" type="presParOf" srcId="{514BEAB3-C87E-4F3F-AFC2-56BF17058E11}" destId="{4CC22B5E-7410-40E1-9B77-1189538029BE}" srcOrd="2" destOrd="0" presId="urn:microsoft.com/office/officeart/2009/3/layout/HorizontalOrganizationChart"/>
    <dgm:cxn modelId="{66E84544-E578-4A05-BBCE-62A156C2F622}" type="presParOf" srcId="{11EA6F6B-C30D-4DE4-AE6B-6BBFA85E8510}" destId="{24617D91-D505-42C3-A36A-20652449D363}" srcOrd="10" destOrd="0" presId="urn:microsoft.com/office/officeart/2009/3/layout/HorizontalOrganizationChart"/>
    <dgm:cxn modelId="{70E96E05-EEFE-4EC6-861F-EBB93E9CA731}" type="presParOf" srcId="{11EA6F6B-C30D-4DE4-AE6B-6BBFA85E8510}" destId="{A887C536-9E54-4B8C-891B-1005C8C346F2}" srcOrd="11" destOrd="0" presId="urn:microsoft.com/office/officeart/2009/3/layout/HorizontalOrganizationChart"/>
    <dgm:cxn modelId="{B0297D64-5AD1-4953-84A4-D14C0DA5B6F5}" type="presParOf" srcId="{A887C536-9E54-4B8C-891B-1005C8C346F2}" destId="{23B5E5B7-EAC3-4B2B-B03D-9AF92871200D}" srcOrd="0" destOrd="0" presId="urn:microsoft.com/office/officeart/2009/3/layout/HorizontalOrganizationChart"/>
    <dgm:cxn modelId="{138D4C2B-06A1-4DE5-8946-EF4BFD3759CD}" type="presParOf" srcId="{23B5E5B7-EAC3-4B2B-B03D-9AF92871200D}" destId="{D64C8FE1-70A3-4FE2-B9C3-15EF857D440D}" srcOrd="0" destOrd="0" presId="urn:microsoft.com/office/officeart/2009/3/layout/HorizontalOrganizationChart"/>
    <dgm:cxn modelId="{6F74322D-D26C-4B06-B2CA-5DD5E6E8B352}" type="presParOf" srcId="{23B5E5B7-EAC3-4B2B-B03D-9AF92871200D}" destId="{F2F5D01F-2C0A-4DE6-874F-1D2EE23705F6}" srcOrd="1" destOrd="0" presId="urn:microsoft.com/office/officeart/2009/3/layout/HorizontalOrganizationChart"/>
    <dgm:cxn modelId="{380907C6-8D36-4105-A567-58E4FC06259A}" type="presParOf" srcId="{A887C536-9E54-4B8C-891B-1005C8C346F2}" destId="{C16D2040-6B04-4D10-BD11-27636E36AB3E}" srcOrd="1" destOrd="0" presId="urn:microsoft.com/office/officeart/2009/3/layout/HorizontalOrganizationChart"/>
    <dgm:cxn modelId="{7B61CABD-902A-46CA-9E3F-2F896D1618E3}" type="presParOf" srcId="{A887C536-9E54-4B8C-891B-1005C8C346F2}" destId="{0E6449DE-EB11-4683-A549-173D45F6DB89}" srcOrd="2" destOrd="0" presId="urn:microsoft.com/office/officeart/2009/3/layout/HorizontalOrganizationChart"/>
    <dgm:cxn modelId="{F92FE66F-5C62-4DB0-A4EC-2DEE020F5B04}" type="presParOf" srcId="{463F6622-E907-4528-9BCC-3101BF1C863B}" destId="{F980C1F8-662D-4757-A39F-C82AC4C04E9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54F4-9E81-46FC-AFB4-6AAE4AB00B0E}">
      <dsp:nvSpPr>
        <dsp:cNvPr id="0" name=""/>
        <dsp:cNvSpPr/>
      </dsp:nvSpPr>
      <dsp:spPr>
        <a:xfrm>
          <a:off x="2586990" y="2434590"/>
          <a:ext cx="2975610" cy="29756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მიმდინარე ხარჯების შემცირება</a:t>
          </a:r>
          <a:endParaRPr lang="en-US" sz="1400" kern="1200" dirty="0"/>
        </a:p>
      </dsp:txBody>
      <dsp:txXfrm>
        <a:off x="3185220" y="3131612"/>
        <a:ext cx="1779150" cy="1529525"/>
      </dsp:txXfrm>
    </dsp:sp>
    <dsp:sp modelId="{396805DD-F408-4B71-9E4F-1316B4833AA5}">
      <dsp:nvSpPr>
        <dsp:cNvPr id="0" name=""/>
        <dsp:cNvSpPr/>
      </dsp:nvSpPr>
      <dsp:spPr>
        <a:xfrm>
          <a:off x="855726" y="1731264"/>
          <a:ext cx="2164080" cy="21640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დეფიციტის შემცირება</a:t>
          </a:r>
          <a:endParaRPr lang="en-US" sz="1400" kern="1200" dirty="0"/>
        </a:p>
      </dsp:txBody>
      <dsp:txXfrm>
        <a:off x="1400540" y="2279370"/>
        <a:ext cx="1074452" cy="1067868"/>
      </dsp:txXfrm>
    </dsp:sp>
    <dsp:sp modelId="{B34754A9-96FE-44B7-9C97-8EC4328A213C}">
      <dsp:nvSpPr>
        <dsp:cNvPr id="0" name=""/>
        <dsp:cNvSpPr/>
      </dsp:nvSpPr>
      <dsp:spPr>
        <a:xfrm rot="20700000">
          <a:off x="2067831" y="238269"/>
          <a:ext cx="2120356" cy="21203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კაპიტალური ხარჯების ზრდა</a:t>
          </a:r>
          <a:endParaRPr lang="en-US" sz="1400" kern="1200" dirty="0"/>
        </a:p>
      </dsp:txBody>
      <dsp:txXfrm rot="-20700000">
        <a:off x="2532888" y="703326"/>
        <a:ext cx="1190244" cy="1190244"/>
      </dsp:txXfrm>
    </dsp:sp>
    <dsp:sp modelId="{BBF2158B-E5EE-4D79-BE25-FE43097D9E4C}">
      <dsp:nvSpPr>
        <dsp:cNvPr id="0" name=""/>
        <dsp:cNvSpPr/>
      </dsp:nvSpPr>
      <dsp:spPr>
        <a:xfrm>
          <a:off x="2371762" y="1977812"/>
          <a:ext cx="3808780" cy="3808780"/>
        </a:xfrm>
        <a:prstGeom prst="circularArrow">
          <a:avLst>
            <a:gd name="adj1" fmla="val 4687"/>
            <a:gd name="adj2" fmla="val 299029"/>
            <a:gd name="adj3" fmla="val 2539168"/>
            <a:gd name="adj4" fmla="val 1581258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3CCA8-27C4-4F67-B030-2B7DFE79C329}">
      <dsp:nvSpPr>
        <dsp:cNvPr id="0" name=""/>
        <dsp:cNvSpPr/>
      </dsp:nvSpPr>
      <dsp:spPr>
        <a:xfrm>
          <a:off x="472471" y="1247216"/>
          <a:ext cx="2767317" cy="27673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6BCB6-FA24-4329-B383-375D2FD88A9D}">
      <dsp:nvSpPr>
        <dsp:cNvPr id="0" name=""/>
        <dsp:cNvSpPr/>
      </dsp:nvSpPr>
      <dsp:spPr>
        <a:xfrm>
          <a:off x="1577371" y="-231386"/>
          <a:ext cx="2983725" cy="29837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17D91-D505-42C3-A36A-20652449D363}">
      <dsp:nvSpPr>
        <dsp:cNvPr id="0" name=""/>
        <dsp:cNvSpPr/>
      </dsp:nvSpPr>
      <dsp:spPr>
        <a:xfrm>
          <a:off x="3962401" y="2514599"/>
          <a:ext cx="409561" cy="2201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80" y="0"/>
              </a:lnTo>
              <a:lnTo>
                <a:pt x="204780" y="2201390"/>
              </a:lnTo>
              <a:lnTo>
                <a:pt x="409561" y="2201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9626A-7750-4161-82F0-FD4B18634296}">
      <dsp:nvSpPr>
        <dsp:cNvPr id="0" name=""/>
        <dsp:cNvSpPr/>
      </dsp:nvSpPr>
      <dsp:spPr>
        <a:xfrm>
          <a:off x="3962401" y="2514599"/>
          <a:ext cx="409561" cy="1320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80" y="0"/>
              </a:lnTo>
              <a:lnTo>
                <a:pt x="204780" y="1320834"/>
              </a:lnTo>
              <a:lnTo>
                <a:pt x="409561" y="1320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70C5F-DD15-4EC0-9EDC-AE9B92F5E8CC}">
      <dsp:nvSpPr>
        <dsp:cNvPr id="0" name=""/>
        <dsp:cNvSpPr/>
      </dsp:nvSpPr>
      <dsp:spPr>
        <a:xfrm>
          <a:off x="3962401" y="2514599"/>
          <a:ext cx="409561" cy="44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780" y="0"/>
              </a:lnTo>
              <a:lnTo>
                <a:pt x="204780" y="440278"/>
              </a:lnTo>
              <a:lnTo>
                <a:pt x="409561" y="440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A56DB-CFAC-4F50-A72E-CB0CB97C2ED4}">
      <dsp:nvSpPr>
        <dsp:cNvPr id="0" name=""/>
        <dsp:cNvSpPr/>
      </dsp:nvSpPr>
      <dsp:spPr>
        <a:xfrm>
          <a:off x="3962401" y="2074321"/>
          <a:ext cx="409561" cy="440278"/>
        </a:xfrm>
        <a:custGeom>
          <a:avLst/>
          <a:gdLst/>
          <a:ahLst/>
          <a:cxnLst/>
          <a:rect l="0" t="0" r="0" b="0"/>
          <a:pathLst>
            <a:path>
              <a:moveTo>
                <a:pt x="0" y="440278"/>
              </a:moveTo>
              <a:lnTo>
                <a:pt x="204780" y="440278"/>
              </a:lnTo>
              <a:lnTo>
                <a:pt x="204780" y="0"/>
              </a:lnTo>
              <a:lnTo>
                <a:pt x="4095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C7DF4-E2B7-4229-B8AD-3646BE70191B}">
      <dsp:nvSpPr>
        <dsp:cNvPr id="0" name=""/>
        <dsp:cNvSpPr/>
      </dsp:nvSpPr>
      <dsp:spPr>
        <a:xfrm>
          <a:off x="3962401" y="1193765"/>
          <a:ext cx="409561" cy="1320834"/>
        </a:xfrm>
        <a:custGeom>
          <a:avLst/>
          <a:gdLst/>
          <a:ahLst/>
          <a:cxnLst/>
          <a:rect l="0" t="0" r="0" b="0"/>
          <a:pathLst>
            <a:path>
              <a:moveTo>
                <a:pt x="0" y="1320834"/>
              </a:moveTo>
              <a:lnTo>
                <a:pt x="204780" y="1320834"/>
              </a:lnTo>
              <a:lnTo>
                <a:pt x="204780" y="0"/>
              </a:lnTo>
              <a:lnTo>
                <a:pt x="4095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21FAE-A7A5-43EE-A00A-1C15F3F7B3EA}">
      <dsp:nvSpPr>
        <dsp:cNvPr id="0" name=""/>
        <dsp:cNvSpPr/>
      </dsp:nvSpPr>
      <dsp:spPr>
        <a:xfrm>
          <a:off x="3962401" y="313209"/>
          <a:ext cx="409561" cy="2201390"/>
        </a:xfrm>
        <a:custGeom>
          <a:avLst/>
          <a:gdLst/>
          <a:ahLst/>
          <a:cxnLst/>
          <a:rect l="0" t="0" r="0" b="0"/>
          <a:pathLst>
            <a:path>
              <a:moveTo>
                <a:pt x="0" y="2201390"/>
              </a:moveTo>
              <a:lnTo>
                <a:pt x="204780" y="2201390"/>
              </a:lnTo>
              <a:lnTo>
                <a:pt x="204780" y="0"/>
              </a:lnTo>
              <a:lnTo>
                <a:pt x="4095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E8606-304C-45E8-B248-1923692DCCDA}">
      <dsp:nvSpPr>
        <dsp:cNvPr id="0" name=""/>
        <dsp:cNvSpPr/>
      </dsp:nvSpPr>
      <dsp:spPr>
        <a:xfrm>
          <a:off x="454531" y="533402"/>
          <a:ext cx="3507869" cy="39623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ბიუჯეტის შემუშავებისას განსაკუთრებული ყურადღება ექცევა დეფიციტს;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მნიშვნელოვანია მიმდინარე და კაპიტალური დანახარჯების თანაფარდობა;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მიმდინარე საჭიროებების გარდა ყოველწლიურად ბიუჯეტის მნიშვნელოვანი ნაწილი მიიმართება 6 </a:t>
          </a:r>
          <a:r>
            <a:rPr lang="ka-GE" sz="1400" kern="1200"/>
            <a:t>ძირითადი მიმართულებით:</a:t>
          </a:r>
          <a:endParaRPr lang="ka-GE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54531" y="533402"/>
        <a:ext cx="3507869" cy="3962395"/>
      </dsp:txXfrm>
    </dsp:sp>
    <dsp:sp modelId="{C1AD351B-8215-4B79-B592-D92C9A1CD5C8}">
      <dsp:nvSpPr>
        <dsp:cNvPr id="0" name=""/>
        <dsp:cNvSpPr/>
      </dsp:nvSpPr>
      <dsp:spPr>
        <a:xfrm>
          <a:off x="4371962" y="919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მაღალი ხარისხის განათლება</a:t>
          </a:r>
          <a:endParaRPr lang="en-US" sz="1400" kern="1200" dirty="0"/>
        </a:p>
      </dsp:txBody>
      <dsp:txXfrm>
        <a:off x="4371962" y="919"/>
        <a:ext cx="3326905" cy="624580"/>
      </dsp:txXfrm>
    </dsp:sp>
    <dsp:sp modelId="{CAAAE574-F187-4D99-AE62-6313F172E16A}">
      <dsp:nvSpPr>
        <dsp:cNvPr id="0" name=""/>
        <dsp:cNvSpPr/>
      </dsp:nvSpPr>
      <dsp:spPr>
        <a:xfrm>
          <a:off x="4371962" y="881475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სოციალური მდგრადობა</a:t>
          </a:r>
          <a:endParaRPr lang="en-US" sz="1400" kern="1200" dirty="0"/>
        </a:p>
      </dsp:txBody>
      <dsp:txXfrm>
        <a:off x="4371962" y="881475"/>
        <a:ext cx="3326905" cy="624580"/>
      </dsp:txXfrm>
    </dsp:sp>
    <dsp:sp modelId="{8068A4D8-A959-48AD-B9C0-C7258DC405D4}">
      <dsp:nvSpPr>
        <dsp:cNvPr id="0" name=""/>
        <dsp:cNvSpPr/>
      </dsp:nvSpPr>
      <dsp:spPr>
        <a:xfrm>
          <a:off x="4371962" y="1762031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ხელმისაწვდომი და ხარისხიანი ჯანდაცვა</a:t>
          </a:r>
          <a:endParaRPr lang="en-US" sz="1400" kern="1200" dirty="0"/>
        </a:p>
      </dsp:txBody>
      <dsp:txXfrm>
        <a:off x="4371962" y="1762031"/>
        <a:ext cx="3326905" cy="624580"/>
      </dsp:txXfrm>
    </dsp:sp>
    <dsp:sp modelId="{53264DF9-8577-4277-B9DB-D150DED73B4A}">
      <dsp:nvSpPr>
        <dsp:cNvPr id="0" name=""/>
        <dsp:cNvSpPr/>
      </dsp:nvSpPr>
      <dsp:spPr>
        <a:xfrm>
          <a:off x="4371962" y="2642587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ეკონომიკური განვითარებისთვის აუცილებელი ინფრასტრუქტურა</a:t>
          </a:r>
          <a:endParaRPr lang="en-US" sz="1400" kern="1200" dirty="0"/>
        </a:p>
      </dsp:txBody>
      <dsp:txXfrm>
        <a:off x="4371962" y="2642587"/>
        <a:ext cx="3326905" cy="624580"/>
      </dsp:txXfrm>
    </dsp:sp>
    <dsp:sp modelId="{B86DCB2F-D753-47DA-AD35-53BAB52EA2A7}">
      <dsp:nvSpPr>
        <dsp:cNvPr id="0" name=""/>
        <dsp:cNvSpPr/>
      </dsp:nvSpPr>
      <dsp:spPr>
        <a:xfrm>
          <a:off x="4371962" y="3523144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მცირე და საშუალო ბიზნესის განვითარება</a:t>
          </a:r>
          <a:endParaRPr lang="en-US" sz="1400" kern="1200" dirty="0"/>
        </a:p>
      </dsp:txBody>
      <dsp:txXfrm>
        <a:off x="4371962" y="3523144"/>
        <a:ext cx="3326905" cy="624580"/>
      </dsp:txXfrm>
    </dsp:sp>
    <dsp:sp modelId="{D64C8FE1-70A3-4FE2-B9C3-15EF857D440D}">
      <dsp:nvSpPr>
        <dsp:cNvPr id="0" name=""/>
        <dsp:cNvSpPr/>
      </dsp:nvSpPr>
      <dsp:spPr>
        <a:xfrm>
          <a:off x="4371962" y="4403700"/>
          <a:ext cx="3326905" cy="624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უსაფრთხოება</a:t>
          </a:r>
          <a:endParaRPr lang="en-US" sz="1400" kern="1200" dirty="0"/>
        </a:p>
      </dsp:txBody>
      <dsp:txXfrm>
        <a:off x="4371962" y="4403700"/>
        <a:ext cx="3326905" cy="624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0.21007</cdr:x>
      <cdr:y>0.02965</cdr:y>
    </cdr:from>
    <cdr:to>
      <cdr:x>0.7743</cdr:x>
      <cdr:y>0.11861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1085" y="76199"/>
          <a:ext cx="2286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0.12838</cdr:x>
      <cdr:y>0.02965</cdr:y>
    </cdr:from>
    <cdr:to>
      <cdr:x>0.79807</cdr:x>
      <cdr:y>0.14403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120" y="78434"/>
          <a:ext cx="2713261" cy="302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0.10585</cdr:y>
    </cdr:from>
    <cdr:to>
      <cdr:x>0.08333</cdr:x>
      <cdr:y>0.55417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6268EE2-4F46-174B-B24F-17B36D53CE68}"/>
            </a:ext>
          </a:extLst>
        </cdr:cNvPr>
        <cdr:cNvCxnSpPr/>
      </cdr:nvCxnSpPr>
      <cdr:spPr>
        <a:xfrm xmlns:a="http://schemas.openxmlformats.org/drawingml/2006/main">
          <a:off x="381001" y="269875"/>
          <a:ext cx="0" cy="1143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0.96667</cdr:x>
      <cdr:y>0.46451</cdr:y>
    </cdr:from>
    <cdr:to>
      <cdr:x>0.96667</cdr:x>
      <cdr:y>0.55417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64DEFE3-1198-5D4B-AD03-8FF56A846420}"/>
            </a:ext>
          </a:extLst>
        </cdr:cNvPr>
        <cdr:cNvCxnSpPr/>
      </cdr:nvCxnSpPr>
      <cdr:spPr>
        <a:xfrm xmlns:a="http://schemas.openxmlformats.org/drawingml/2006/main">
          <a:off x="4419601" y="1184275"/>
          <a:ext cx="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0.07715</cdr:x>
      <cdr:y>0.32067</cdr:y>
    </cdr:from>
    <cdr:to>
      <cdr:x>0.27715</cdr:x>
      <cdr:y>0.67933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95706D9-432E-4D4F-8F5D-99184CE80A3C}"/>
            </a:ext>
          </a:extLst>
        </cdr:cNvPr>
        <cdr:cNvSpPr txBox="1"/>
      </cdr:nvSpPr>
      <cdr:spPr>
        <a:xfrm xmlns:a="http://schemas.openxmlformats.org/drawingml/2006/main">
          <a:off x="352733" y="8175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0.07715</cdr:x>
      <cdr:y>0.34496</cdr:y>
    </cdr:from>
    <cdr:to>
      <cdr:x>0.27715</cdr:x>
      <cdr:y>0.70361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EB449AE-99B0-B540-9F0B-926C9279AB46}"/>
            </a:ext>
          </a:extLst>
        </cdr:cNvPr>
        <cdr:cNvSpPr txBox="1"/>
      </cdr:nvSpPr>
      <cdr:spPr>
        <a:xfrm xmlns:a="http://schemas.openxmlformats.org/drawingml/2006/main">
          <a:off x="352733" y="879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4.7</a:t>
          </a:r>
        </a:p>
      </cdr:txBody>
    </cdr:sp>
  </cdr:relSizeAnchor>
  <cdr:relSizeAnchor xmlns:cdr="http://schemas.openxmlformats.org/drawingml/2006/chartDrawing">
    <cdr:from>
      <cdr:x>0.9</cdr:x>
      <cdr:y>0.43462</cdr:y>
    </cdr:from>
    <cdr:to>
      <cdr:x>1</cdr:x>
      <cdr:y>0.79328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A28A41D-5017-D647-9019-E39FEE5402D9}"/>
            </a:ext>
          </a:extLst>
        </cdr:cNvPr>
        <cdr:cNvSpPr txBox="1"/>
      </cdr:nvSpPr>
      <cdr:spPr>
        <a:xfrm xmlns:a="http://schemas.openxmlformats.org/drawingml/2006/main">
          <a:off x="4114801" y="1108073"/>
          <a:ext cx="457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0</a:t>
          </a:r>
          <a:r>
            <a:rPr lang="en-US" sz="1100" dirty="0"/>
            <a:t>.8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0.57917</cdr:x>
      <cdr:y>0</cdr:y>
    </cdr:from>
    <cdr:to>
      <cdr:x>1</cdr:x>
      <cdr:y>0.72222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647964" y="0"/>
          <a:ext cx="1924033" cy="18413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0.56667</cdr:x>
      <cdr:y>0.53798</cdr:y>
    </cdr:from>
    <cdr:to>
      <cdr:x>0.63333</cdr:x>
      <cdr:y>0.71731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8E900C8E-F90A-7A47-AE13-AC22CC1F5EEE}"/>
            </a:ext>
          </a:extLst>
        </cdr:cNvPr>
        <cdr:cNvSpPr/>
      </cdr:nvSpPr>
      <cdr:spPr>
        <a:xfrm xmlns:a="http://schemas.openxmlformats.org/drawingml/2006/main">
          <a:off x="2590800" y="1371600"/>
          <a:ext cx="304800" cy="457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0.72105</cdr:x>
      <cdr:y>0.07754</cdr:y>
    </cdr:from>
    <cdr:to>
      <cdr:x>0.95134</cdr:x>
      <cdr:y>0.25557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89969" y="104736"/>
          <a:ext cx="1945033" cy="240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400" dirty="0"/>
            <a:t>33 ათასზე მეტი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200"/>
            </a:lvl1pPr>
          </a:lstStyle>
          <a:p>
            <a:fld id="{A8BA5EFC-90F1-4442-A1E6-957A35A2578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278" tIns="46639" rIns="93278" bIns="46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200"/>
            </a:lvl1pPr>
          </a:lstStyle>
          <a:p>
            <a:fld id="{D7F02014-836E-4FE7-ADA9-3E208D49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2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71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7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291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13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5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BC1B8-77F3-4E93-A61E-7C0AB846B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82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BC1B8-77F3-4E93-A61E-7C0AB846B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8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5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2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69D3-BD5C-42C3-8DC5-00BED9B9A6F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C74C-5CBE-49E9-B3B2-2CA47A3604B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08D-1AD0-4460-8807-465A800B295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9605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283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7CB4-8756-4D34-894A-C3CE764ED54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05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7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6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8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5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6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24814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73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9471-D701-4D33-AFE1-D7641F5A17E7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98581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922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398587"/>
          </a:xfrm>
          <a:noFill/>
        </p:spPr>
        <p:txBody>
          <a:bodyPr>
            <a:normAutofit/>
          </a:bodyPr>
          <a:lstStyle>
            <a:lvl1pPr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16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Sub-title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748358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Your Name and Surname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400398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85860"/>
            <a:ext cx="5111750" cy="4840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85860"/>
            <a:ext cx="3008313" cy="48403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Texts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52400"/>
            <a:ext cx="6858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25183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217A-F78F-4789-9585-8ACDE4932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6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D9C-9DE0-4384-AD3C-E411EFA41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82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B38A-1FC8-47C8-8413-4B6DAD5E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2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6845-14B9-40B6-A4A7-93010197B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3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0A3B-3952-4EAE-A732-FFDB3EA94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4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9015-A592-407A-A0B5-5E7B7114B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9350-0C41-44E5-A2B7-4408F5F710D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23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D6B0-C0C7-485C-8422-320C747B01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9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5A01-ADD0-42ED-AE9B-B7B725F4E8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6EE7-80FF-4D94-AC48-2144954AFF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6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33DB-67CC-459A-A4FB-3F3A407808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2DF-BBA3-474F-B1DB-F64D559CDB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2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6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6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8827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BA5A-A6AB-41CE-BA8B-EE46889E5CB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26C6-EAD5-4520-AFDC-F949642F10D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45C9-696F-4725-A625-C460EAC3E55C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3C65-85F7-4D4C-A48C-7F70A2CD543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135A-65B4-4C71-87F0-47D393FF2BE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3C81-EC1A-4F6E-A557-57BFCBC50C3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70" r:id="rId14"/>
    <p:sldLayoutId id="2147483677" r:id="rId15"/>
    <p:sldLayoutId id="2147483691" r:id="rId16"/>
    <p:sldLayoutId id="2147483698" r:id="rId17"/>
    <p:sldLayoutId id="2147483702" r:id="rId18"/>
    <p:sldLayoutId id="2147483709" r:id="rId19"/>
    <p:sldLayoutId id="2147483711" r:id="rId20"/>
    <p:sldLayoutId id="2147483718" r:id="rId21"/>
    <p:sldLayoutId id="2147483720" r:id="rId22"/>
    <p:sldLayoutId id="2147483727" r:id="rId23"/>
    <p:sldLayoutId id="2147483729" r:id="rId24"/>
    <p:sldLayoutId id="2147483736" r:id="rId25"/>
    <p:sldLayoutId id="2147483738" r:id="rId26"/>
    <p:sldLayoutId id="2147483745" r:id="rId27"/>
    <p:sldLayoutId id="2147483747" r:id="rId28"/>
    <p:sldLayoutId id="2147483754" r:id="rId29"/>
    <p:sldLayoutId id="2147483756" r:id="rId30"/>
    <p:sldLayoutId id="2147483763" r:id="rId31"/>
    <p:sldLayoutId id="2147483765" r:id="rId32"/>
    <p:sldLayoutId id="2147483772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A1C4-A83D-4966-BF28-9AC5A617C0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E5AA-6835-46D5-B946-3F41674D3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38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chart" Target="../charts/chart3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chart" Target="../charts/chart4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chart" Target="../charts/chart5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chart" Target="../charts/chart5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2800"/>
            <a:ext cx="7924800" cy="2286000"/>
          </a:xfrm>
        </p:spPr>
        <p:txBody>
          <a:bodyPr>
            <a:normAutofit lnSpcReduction="10000"/>
          </a:bodyPr>
          <a:lstStyle/>
          <a:p>
            <a:endParaRPr lang="ka-GE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</a:t>
            </a:r>
          </a:p>
          <a:p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მოქალაქეზე </a:t>
            </a:r>
            <a:r>
              <a:rPr lang="ka-G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ორიენტირებული</a:t>
            </a:r>
          </a:p>
          <a:p>
            <a:r>
              <a:rPr lang="ka-G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ბიუჯეტი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698"/>
            <a:ext cx="7543800" cy="6096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ინფლაცია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ყოველთვიურმა ინფლაციამ კლება დაიწყო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768725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საბაზო ინფლაცია მიზნობრივთან ახლოსაა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733341"/>
              </p:ext>
            </p:extLst>
          </p:nvPr>
        </p:nvGraphicFramePr>
        <p:xfrm>
          <a:off x="0" y="1219200"/>
          <a:ext cx="4571998" cy="25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1998" y="914400"/>
            <a:ext cx="4572001" cy="5638800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/>
              <a:t>ოქტომბრის თვეში ინფლაციამ 6.9 პროცენტს მიაღწია, რაც საკმაოდ მაღალი მაჩვენებელია;</a:t>
            </a:r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ka-GE" sz="1600" dirty="0"/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/>
              <a:t>თუმცა, ყოველთვიურმა ინფლაციამ შემცირება დაიწყო;</a:t>
            </a:r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ka-GE" sz="1600" dirty="0"/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/>
              <a:t>ინფლაციური პროცესების შემდგომი გაგრძელება მოსალოდნელი არ არის;</a:t>
            </a:r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ka-GE" sz="1600" dirty="0"/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/>
              <a:t>საბაზისო ეფექტის ამოწურვასთან ერთად წლიური ინფლაცია 2020 წელს დაუბრუნდება მიზნობრივ მაჩვენებელს;</a:t>
            </a:r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ka-GE" sz="1600" dirty="0"/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600" dirty="0"/>
              <a:t>საბაზო ინფლაცია </a:t>
            </a:r>
            <a:r>
              <a:rPr lang="ka-GE" sz="1600" dirty="0" smtClean="0"/>
              <a:t>მიზნობრივ </a:t>
            </a:r>
            <a:r>
              <a:rPr lang="ka-GE" sz="1600" dirty="0"/>
              <a:t>ინფლაციასთან ახლოს </a:t>
            </a:r>
            <a:r>
              <a:rPr lang="ka-GE" sz="1600" dirty="0" smtClean="0"/>
              <a:t>ნარჩუნდება</a:t>
            </a:r>
            <a:r>
              <a:rPr lang="ka-GE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 sz="16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0" y="4125686"/>
          <a:ext cx="4571998" cy="250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610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609600"/>
          </a:xfrm>
        </p:spPr>
        <p:txBody>
          <a:bodyPr>
            <a:noAutofit/>
          </a:bodyPr>
          <a:lstStyle/>
          <a:p>
            <a:r>
              <a:rPr lang="ka-GE" sz="2200" b="1" dirty="0" smtClean="0">
                <a:solidFill>
                  <a:schemeClr val="tx2">
                    <a:lumMod val="75000"/>
                  </a:schemeClr>
                </a:solidFill>
              </a:rPr>
              <a:t>საკრედიტო რეიტინგის ზრდა - რეგიონში ეკონომიკური შოკების მიუხედავად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1000" y="14478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წარმატებული</a:t>
            </a:r>
            <a:r>
              <a:rPr lang="ka-G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პროგრამა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სავალუტო</a:t>
            </a:r>
            <a:r>
              <a:rPr lang="ka-G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ფონდთან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" y="1143000"/>
            <a:ext cx="9144001" cy="5717121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აპრილი 2017: </a:t>
            </a:r>
            <a:r>
              <a:rPr lang="ka-GE" sz="1200" i="1" dirty="0"/>
              <a:t>საქართველოს ხელისუფლება იწყებს სამწლიან </a:t>
            </a:r>
            <a:r>
              <a:rPr lang="ka-GE" sz="1200" i="1" dirty="0" smtClean="0"/>
              <a:t>პროგრამას, </a:t>
            </a:r>
            <a:r>
              <a:rPr lang="ka-GE" sz="1200" i="1" dirty="0"/>
              <a:t>რაც მიზნად ისახავს უფრო მაღალი და ინკლუზიური ეკონომიკური ზრდის მიღწევას;</a:t>
            </a:r>
          </a:p>
          <a:p>
            <a:pPr marL="0" indent="0" algn="just">
              <a:buNone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ოქტომბერი, 2017: </a:t>
            </a:r>
            <a:r>
              <a:rPr lang="ka-GE" sz="1200" i="1" dirty="0" smtClean="0"/>
              <a:t>ფისკალური </a:t>
            </a:r>
            <a:r>
              <a:rPr lang="ka-GE" sz="1200" i="1" dirty="0"/>
              <a:t>კონსოლიდაცია და ინფრასტრუქტურისთვის ფისკალური სივრცის გამონახვა არის პროგრამის უმნიშვნელოვანესი კომპონენტი;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აპრილი, 2018: </a:t>
            </a:r>
            <a:r>
              <a:rPr lang="ka-GE" sz="1200" i="1" dirty="0"/>
              <a:t>ეკონომიკური ზრდა მაღალია და მოსალოდნელია, რომ სტრუქტურული რეფორმებისა და კაპიტალური ხარჯების ზრდის ფონზე კიდევ უფრო მოიმატებს;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სექტემბერი, 2018, ქრისტინ ლაგარდი</a:t>
            </a:r>
            <a:r>
              <a:rPr lang="ka-GE" sz="1200" i="1" dirty="0"/>
              <a:t>: საქართველოს ეკონომიკა იძლევა გაჯანსაღების მკაფიო სიგნალს, რაც განპირობებულია გონივრული მაკროეკონომიკური პოლიტიკით;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მაისი, 2019: </a:t>
            </a:r>
            <a:r>
              <a:rPr lang="ka-GE" sz="1200" i="1" dirty="0"/>
              <a:t>2019 წელს მოსალოდნელია მაღალი ეკონომიკური ზრდა, სტრუქტურული რეფორმები და ინფრასტრუქტურული ინვესტიციები ხელს შეუწყობს ეკონომიკურ ზრდას;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სექტემბერი, 2019</a:t>
            </a:r>
            <a:r>
              <a:rPr lang="ka-GE" sz="1200" i="1" dirty="0"/>
              <a:t>: ეკონომიკური ზრდა კვლავ მაღალია, ეკონომიკა აჩვენებს შოკებისადმი მოქნილობას;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b="1" i="1" dirty="0"/>
              <a:t>ნოემბერი, 2019: </a:t>
            </a:r>
            <a:r>
              <a:rPr lang="ka-GE" sz="1200" i="1" dirty="0"/>
              <a:t>საგარეო ეკონომიკური მდგომარეობის გაუარესების მიუხედავად საქართველომ გამოავლინა მდგრადობა და 2019-20 წლებშიც ინარჩუნებს მაღალ ეკონომიკურ ზრდას;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200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1200" i="1" dirty="0"/>
              <a:t>პროგრამის გაგრძელება განპირობებულია ხელისუფლების მზადყოფნით განაგრძოს გონივრული მაკროეკონომიკური პოლიტიკა უფრო მაღალი და ინკლუზიური ზრდის ხელშესაწყობად.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sz="1400" dirty="0"/>
          </a:p>
          <a:p>
            <a:pPr algn="just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8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700"/>
            <a:ext cx="7543800" cy="609600"/>
          </a:xfrm>
        </p:spPr>
        <p:txBody>
          <a:bodyPr>
            <a:no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</a:rPr>
              <a:t>ძირითადი გამოწვევები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-1" y="1142998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უმუშევრობის დონე </a:t>
            </a:r>
            <a:r>
              <a:rPr lang="ka-GE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მაღალი, </a:t>
            </a: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თუმცა ისტორიულ მინიმუმზე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8800750"/>
              </p:ext>
            </p:extLst>
          </p:nvPr>
        </p:nvGraphicFramePr>
        <p:xfrm>
          <a:off x="0" y="1447800"/>
          <a:ext cx="457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0" y="11430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ბოლო 10 წელიწადში სიღარიბე განახევრდა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0" y="3997325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მთავარი მიზანი - ეკონომიკური ზრდა ყველასთვის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5013741"/>
              </p:ext>
            </p:extLst>
          </p:nvPr>
        </p:nvGraphicFramePr>
        <p:xfrm>
          <a:off x="4572000" y="4302125"/>
          <a:ext cx="4572000" cy="225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4294967295"/>
          </p:nvPr>
        </p:nvGraphicFramePr>
        <p:xfrm>
          <a:off x="4572000" y="1447800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Slide Number Placeholder 6"/>
          <p:cNvSpPr txBox="1">
            <a:spLocks/>
          </p:cNvSpPr>
          <p:nvPr/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4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ბიუჯეტის როლი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0F23E5AA-6835-46D5-B946-3F41674D3133}" type="slidenum">
              <a:rPr lang="en-US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2166182"/>
              </p:ext>
            </p:extLst>
          </p:nvPr>
        </p:nvGraphicFramePr>
        <p:xfrm>
          <a:off x="152400" y="990600"/>
          <a:ext cx="882540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8" name="Diagram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95818"/>
              </p:ext>
            </p:extLst>
          </p:nvPr>
        </p:nvGraphicFramePr>
        <p:xfrm>
          <a:off x="3048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56483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84830" cy="563562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ნაერთი ბიუჯეტის ფინანსური რესურსი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46133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96575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364771" y="3277038"/>
            <a:ext cx="779585" cy="38100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96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16.0 მლრდ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96575" y="338615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2.4 მლრდ</a:t>
            </a:r>
            <a:endParaRPr lang="en-US" sz="14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50590"/>
              </p:ext>
            </p:extLst>
          </p:nvPr>
        </p:nvGraphicFramePr>
        <p:xfrm>
          <a:off x="147030" y="1084632"/>
          <a:ext cx="495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58950"/>
              </p:ext>
            </p:extLst>
          </p:nvPr>
        </p:nvGraphicFramePr>
        <p:xfrm>
          <a:off x="5410201" y="1828800"/>
          <a:ext cx="3657600" cy="350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995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84830" cy="563562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ნაერთი ბიუჯეტის რესურსის განაწილება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46133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96575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755080"/>
              </p:ext>
            </p:extLst>
          </p:nvPr>
        </p:nvGraphicFramePr>
        <p:xfrm>
          <a:off x="419100" y="1084632"/>
          <a:ext cx="8458200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44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განათლების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0F23E5AA-6835-46D5-B946-3F41674D3133}" type="slidenum">
              <a:rPr lang="en-US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093100"/>
              </p:ext>
            </p:extLst>
          </p:nvPr>
        </p:nvGraphicFramePr>
        <p:xfrm>
          <a:off x="457200" y="3832836"/>
          <a:ext cx="7758112" cy="26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748028"/>
              </p:ext>
            </p:extLst>
          </p:nvPr>
        </p:nvGraphicFramePr>
        <p:xfrm>
          <a:off x="304800" y="1066800"/>
          <a:ext cx="8382000" cy="276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2442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01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/>
          <a:lstStyle/>
          <a:p>
            <a:r>
              <a:rPr lang="ka-GE" sz="2800" b="1" dirty="0">
                <a:solidFill>
                  <a:schemeClr val="tx2">
                    <a:lumMod val="75000"/>
                  </a:schemeClr>
                </a:solidFill>
              </a:rPr>
              <a:t>განათლება</a:t>
            </a:r>
            <a:endParaRPr lang="ru-RU" sz="28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PG Algeti Compact"/>
                <a:ea typeface="+mn-ea"/>
                <a:cs typeface="BPG Algeti Compact" pitchFamily="2" charset="0"/>
              </a:rPr>
              <a:t>MOF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2020 წელს განათლების სექტორში ნაერთი ბიუჯეტიდან დაიხარჯება 1,9 მლრდ ლარამდე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2048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ხელფასი გაეზრდება სკოლებსა და საბავშვო ბაღებში დასაქმებულ 75 ათასამდე მეტ პირს, რაზედაც მიიმართება 140,0 მლნ ლარზე მეტი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70892"/>
              </p:ext>
            </p:extLst>
          </p:nvPr>
        </p:nvGraphicFramePr>
        <p:xfrm>
          <a:off x="165335" y="2833474"/>
          <a:ext cx="8446017" cy="135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6968440" y="3437971"/>
            <a:ext cx="170801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42 ათასზე მეტი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57200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a-G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სკოლის მასწავლებლების დანამატი 2019 წლის პირველი ოქტობრიდან გაიზარდა 150,0 ლარით და 2020 წელს ახალი სასწავლო წლის დაწყებიდან დამატებით გაიზრდება150 ლარით;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ka-G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ka-GE" sz="1500" dirty="0">
                <a:solidFill>
                  <a:prstClr val="black"/>
                </a:solidFill>
                <a:latin typeface="BPG Glaho"/>
              </a:rPr>
              <a:t>2020 </a:t>
            </a:r>
            <a:r>
              <a:rPr lang="ka-GE" sz="1500" dirty="0" smtClean="0">
                <a:solidFill>
                  <a:prstClr val="black"/>
                </a:solidFill>
                <a:latin typeface="BPG Glaho"/>
              </a:rPr>
              <a:t>წლის </a:t>
            </a:r>
            <a:r>
              <a:rPr lang="ka-GE" sz="1500" dirty="0">
                <a:solidFill>
                  <a:prstClr val="black"/>
                </a:solidFill>
                <a:latin typeface="BPG Glaho"/>
              </a:rPr>
              <a:t>ახალი სასწავლო </a:t>
            </a:r>
            <a:r>
              <a:rPr lang="ka-GE" sz="1500" dirty="0" smtClean="0">
                <a:solidFill>
                  <a:prstClr val="black"/>
                </a:solidFill>
                <a:latin typeface="BPG Glaho"/>
              </a:rPr>
              <a:t>წლიდან </a:t>
            </a:r>
            <a:r>
              <a:rPr kumimoji="0" lang="ka-G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საბავშვო </a:t>
            </a:r>
            <a:r>
              <a:rPr kumimoji="0" lang="ka-G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ბაღებში დასაქმებულებს </a:t>
            </a:r>
            <a:r>
              <a:rPr lang="ka-GE" sz="1500" dirty="0">
                <a:solidFill>
                  <a:prstClr val="black"/>
                </a:solidFill>
                <a:latin typeface="BPG Glaho"/>
              </a:rPr>
              <a:t>ხელფასი საშუალოდ 100 ლარით </a:t>
            </a:r>
            <a:r>
              <a:rPr lang="ka-GE" sz="1500" dirty="0" smtClean="0">
                <a:solidFill>
                  <a:prstClr val="black"/>
                </a:solidFill>
                <a:latin typeface="BPG Glaho"/>
              </a:rPr>
              <a:t>გაეზრდებათ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მასწავლებელთა ანაზღაურება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14852"/>
              </p:ext>
            </p:extLst>
          </p:nvPr>
        </p:nvGraphicFramePr>
        <p:xfrm>
          <a:off x="304800" y="3276600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02925"/>
              </p:ext>
            </p:extLst>
          </p:nvPr>
        </p:nvGraphicFramePr>
        <p:xfrm>
          <a:off x="4419600" y="3352800"/>
          <a:ext cx="4343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83430"/>
              </p:ext>
            </p:extLst>
          </p:nvPr>
        </p:nvGraphicFramePr>
        <p:xfrm>
          <a:off x="381000" y="990600"/>
          <a:ext cx="792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12588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490" y="152400"/>
            <a:ext cx="7543800" cy="609600"/>
          </a:xfrm>
        </p:spPr>
        <p:txBody>
          <a:bodyPr>
            <a:no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ფისკალური რეფორმა განვითარებისა და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სტაბილურობისათვის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7309851"/>
              </p:ext>
            </p:extLst>
          </p:nvPr>
        </p:nvGraphicFramePr>
        <p:xfrm>
          <a:off x="228600" y="1066800"/>
          <a:ext cx="571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4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chemeClr val="tx2">
                    <a:lumMod val="75000"/>
                  </a:schemeClr>
                </a:solidFill>
              </a:rPr>
              <a:t>ახალი სკოლის მოდელი</a:t>
            </a:r>
            <a:endParaRPr lang="ru-RU" sz="2800" dirty="0">
              <a:solidFill>
                <a:schemeClr val="tx1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PG Algeti Compact"/>
                <a:ea typeface="+mn-ea"/>
                <a:cs typeface="BPG Algeti Compact" pitchFamily="2" charset="0"/>
              </a:rPr>
              <a:t>MOF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grpSp>
        <p:nvGrpSpPr>
          <p:cNvPr id="18" name="Google Shape;134;g6ad9f01202_1_0"/>
          <p:cNvGrpSpPr/>
          <p:nvPr/>
        </p:nvGrpSpPr>
        <p:grpSpPr>
          <a:xfrm>
            <a:off x="228599" y="1470614"/>
            <a:ext cx="5257801" cy="3680888"/>
            <a:chOff x="-25878" y="440845"/>
            <a:chExt cx="5458515" cy="2898178"/>
          </a:xfrm>
        </p:grpSpPr>
        <p:sp>
          <p:nvSpPr>
            <p:cNvPr id="19" name="Google Shape;135;g6ad9f01202_1_0"/>
            <p:cNvSpPr/>
            <p:nvPr/>
          </p:nvSpPr>
          <p:spPr>
            <a:xfrm>
              <a:off x="1946670" y="2256310"/>
              <a:ext cx="1443888" cy="108271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;g6ad9f01202_1_0"/>
            <p:cNvSpPr txBox="1"/>
            <p:nvPr/>
          </p:nvSpPr>
          <p:spPr>
            <a:xfrm>
              <a:off x="2160455" y="2364496"/>
              <a:ext cx="1007605" cy="93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2600"/>
                <a:buFont typeface="Calibri"/>
                <a:buNone/>
              </a:pPr>
              <a:r>
                <a:rPr lang="ka-GE" sz="24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სკოლა</a:t>
              </a:r>
              <a:endParaRPr sz="2400" kern="0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7;g6ad9f01202_1_0"/>
            <p:cNvSpPr/>
            <p:nvPr/>
          </p:nvSpPr>
          <p:spPr>
            <a:xfrm rot="-9899793">
              <a:off x="645682" y="2299185"/>
              <a:ext cx="1275895" cy="41617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;g6ad9f01202_1_0"/>
            <p:cNvSpPr/>
            <p:nvPr/>
          </p:nvSpPr>
          <p:spPr>
            <a:xfrm>
              <a:off x="-25878" y="1787567"/>
              <a:ext cx="1386900" cy="1109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9;g6ad9f01202_1_0"/>
            <p:cNvSpPr txBox="1"/>
            <p:nvPr/>
          </p:nvSpPr>
          <p:spPr>
            <a:xfrm>
              <a:off x="6617" y="1820062"/>
              <a:ext cx="1321800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ka-GE" sz="12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სასწავლო გეგმებში ახალი პრინციპების დანერგვა და განვითარება</a:t>
              </a:r>
              <a:endParaRPr sz="1200" kern="0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0;g6ad9f01202_1_0"/>
            <p:cNvSpPr/>
            <p:nvPr/>
          </p:nvSpPr>
          <p:spPr>
            <a:xfrm rot="-6899890">
              <a:off x="1429339" y="1365686"/>
              <a:ext cx="1275707" cy="416065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1;g6ad9f01202_1_0"/>
            <p:cNvSpPr/>
            <p:nvPr/>
          </p:nvSpPr>
          <p:spPr>
            <a:xfrm>
              <a:off x="1104155" y="440845"/>
              <a:ext cx="1386900" cy="1109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2;g6ad9f01202_1_0"/>
            <p:cNvSpPr txBox="1"/>
            <p:nvPr/>
          </p:nvSpPr>
          <p:spPr>
            <a:xfrm>
              <a:off x="1136650" y="473340"/>
              <a:ext cx="1321800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ka-GE" sz="12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სკოლის მართვის ეფექტიანი მიდგომები</a:t>
              </a:r>
              <a:endParaRPr sz="1200" kern="0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43;g6ad9f01202_1_0"/>
            <p:cNvSpPr/>
            <p:nvPr/>
          </p:nvSpPr>
          <p:spPr>
            <a:xfrm rot="-3900110">
              <a:off x="2648144" y="1365657"/>
              <a:ext cx="1275707" cy="416065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4;g6ad9f01202_1_0"/>
            <p:cNvSpPr/>
            <p:nvPr/>
          </p:nvSpPr>
          <p:spPr>
            <a:xfrm>
              <a:off x="2862176" y="440845"/>
              <a:ext cx="1386900" cy="1109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5;g6ad9f01202_1_0"/>
            <p:cNvSpPr txBox="1"/>
            <p:nvPr/>
          </p:nvSpPr>
          <p:spPr>
            <a:xfrm>
              <a:off x="2894671" y="473340"/>
              <a:ext cx="1321800" cy="10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ka-GE" sz="12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ციფრული ტექნოლოგიების ინტეგრირება სწავლა სწავლების პროცესში</a:t>
              </a:r>
              <a:endParaRPr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6;g6ad9f01202_1_0"/>
            <p:cNvSpPr/>
            <p:nvPr/>
          </p:nvSpPr>
          <p:spPr>
            <a:xfrm rot="-900207">
              <a:off x="3431599" y="2299314"/>
              <a:ext cx="1275895" cy="41617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7;g6ad9f01202_1_0"/>
            <p:cNvSpPr/>
            <p:nvPr/>
          </p:nvSpPr>
          <p:spPr>
            <a:xfrm>
              <a:off x="3938637" y="1755742"/>
              <a:ext cx="1494000" cy="1173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8;g6ad9f01202_1_0"/>
            <p:cNvSpPr txBox="1"/>
            <p:nvPr/>
          </p:nvSpPr>
          <p:spPr>
            <a:xfrm>
              <a:off x="3972996" y="1790101"/>
              <a:ext cx="1425300" cy="11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ka-GE" sz="1200" kern="0" dirty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წინსვლისა და განვითარების </a:t>
              </a:r>
              <a:r>
                <a:rPr lang="ka-GE" sz="1200" kern="0" dirty="0" smtClean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ხელშემწყობი </a:t>
              </a:r>
              <a:r>
                <a:rPr lang="ka-GE" sz="1200" kern="0" dirty="0">
                  <a:solidFill>
                    <a:srgbClr val="FFFFFF"/>
                  </a:solidFill>
                  <a:ea typeface="Calibri"/>
                  <a:cs typeface="Calibri"/>
                  <a:sym typeface="Calibri"/>
                </a:rPr>
                <a:t>მასწავლებელთა შეფასების სისტემა</a:t>
              </a:r>
              <a:endParaRPr sz="1200" kern="0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17922" y="1143000"/>
            <a:ext cx="329747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ka-GE" sz="1600" b="1" kern="0" dirty="0">
                <a:solidFill>
                  <a:srgbClr val="000000"/>
                </a:solidFill>
                <a:cs typeface="Calibri"/>
                <a:sym typeface="Calibri"/>
              </a:rPr>
              <a:t>2020 წელს განხორციელდება:</a:t>
            </a:r>
          </a:p>
          <a:p>
            <a:pPr marL="228600" indent="-245745" algn="just">
              <a:buClr>
                <a:srgbClr val="000000"/>
              </a:buClr>
              <a:buSzPts val="1800"/>
              <a:buFont typeface="Arial"/>
              <a:buChar char="➢"/>
            </a:pP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70-ზე  მეტი ახალი სკოლის მშენებლობა;</a:t>
            </a:r>
          </a:p>
          <a:p>
            <a:pPr marL="228600" indent="-245745" algn="just">
              <a:buClr>
                <a:srgbClr val="000000"/>
              </a:buClr>
              <a:buSzPts val="1800"/>
              <a:buFont typeface="Arial"/>
              <a:buChar char="➢"/>
            </a:pPr>
            <a:endParaRPr lang="en-US" sz="10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28600" lvl="0" indent="-245745" algn="just">
              <a:buClr>
                <a:srgbClr val="000000"/>
              </a:buClr>
              <a:buSzPts val="1800"/>
              <a:buFont typeface="Arial"/>
              <a:buChar char="➢"/>
            </a:pP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100 სკოლის სრული რეაბილიტაცია;</a:t>
            </a:r>
          </a:p>
          <a:p>
            <a:pPr marL="228600" lvl="0" indent="-245745" algn="just">
              <a:buClr>
                <a:srgbClr val="000000"/>
              </a:buClr>
              <a:buSzPts val="1800"/>
              <a:buFont typeface="Arial"/>
              <a:buChar char="➢"/>
            </a:pPr>
            <a:endParaRPr lang="en-US" sz="10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28600" lvl="0" indent="-245745" algn="just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670-მდე საჯარო ნაწილობრივი სკოლის რეაბილიტაცია;</a:t>
            </a:r>
          </a:p>
          <a:p>
            <a:pPr marL="228600" lvl="0" indent="-245745" algn="just">
              <a:buClr>
                <a:srgbClr val="000000"/>
              </a:buClr>
              <a:buSzPts val="1800"/>
              <a:buFont typeface="Noto Sans Symbols"/>
              <a:buChar char="➢"/>
            </a:pPr>
            <a:endParaRPr lang="en-US" sz="10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28600" lvl="0" indent="-245745" algn="just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დასრულდება „განათლებისა და მეცნიერების ქალაქის“ მშენებლობა  </a:t>
            </a:r>
            <a:r>
              <a:rPr lang="ka-GE" sz="1600" kern="0" dirty="0" smtClean="0">
                <a:solidFill>
                  <a:srgbClr val="000000"/>
                </a:solidFill>
                <a:cs typeface="Calibri"/>
                <a:sym typeface="Calibri"/>
              </a:rPr>
              <a:t>თბილისსა </a:t>
            </a: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და ბათუმში;</a:t>
            </a:r>
          </a:p>
          <a:p>
            <a:pPr marL="228600" lvl="0" indent="-245745" algn="just">
              <a:buClr>
                <a:srgbClr val="000000"/>
              </a:buClr>
              <a:buSzPts val="1800"/>
              <a:buFont typeface="Noto Sans Symbols"/>
              <a:buChar char="➢"/>
            </a:pPr>
            <a:endParaRPr lang="ka-GE" sz="1000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marL="228600" lvl="0" indent="-245745" algn="just"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ka-GE" sz="1600" kern="0" dirty="0">
                <a:solidFill>
                  <a:srgbClr val="000000"/>
                </a:solidFill>
                <a:cs typeface="Calibri"/>
                <a:sym typeface="Calibri"/>
              </a:rPr>
              <a:t>ახალი სკოლის მოდელი გავრცელდება 300-ზე მეტ სკოლაში, სადაც ჩართული იქნება 140,0 ათასზე მეტი მოსწავლე და 12 ათასზე მეტის მასწავლებელი;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1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სოციალური მდგრადობა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8586"/>
              </p:ext>
            </p:extLst>
          </p:nvPr>
        </p:nvGraphicFramePr>
        <p:xfrm>
          <a:off x="42768" y="990600"/>
          <a:ext cx="437683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3429000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პირველი იანვრიდან ყოველთვიური გასაცემელი გაიზრდება 880,0 ათასზე მეტი ბენეფიციარისთვის, მათ შორის: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770 ათასზე მეტი პენსიონერი;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110 ათასზე მეტი 18 წლამდე ასაკის,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მ</a:t>
            </a: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კვეთრად და მნიშვნელოვნად გამოხატული შშმ პირები;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a-GE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a-GE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პირველი ივლისიდან ყოველთვიური გასაცემელი დამატებით 30 ლარით გაეზრდება 450 ათასამდე ბენეფიციარს, მათ შორის: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410,0 ათასზე მეტი პენსიონერი;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40 ათასამდე 18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წლამდე </a:t>
            </a: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ასაკის და </a:t>
            </a:r>
            <a:r>
              <a:rPr lang="ka-GE" sz="1200" dirty="0">
                <a:solidFill>
                  <a:srgbClr val="4F8725"/>
                </a:solidFill>
                <a:latin typeface="BPG Glaho"/>
              </a:rPr>
              <a:t>მკვეთრად გამოხატული</a:t>
            </a:r>
            <a:r>
              <a:rPr kumimoji="0" lang="ka-GE" sz="1200" b="0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 შშმ პირები;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200" b="1" i="0" u="none" strike="noStrike" kern="1200" cap="none" spc="0" normalizeH="0" baseline="0" noProof="0" dirty="0">
                <a:ln>
                  <a:noFill/>
                </a:ln>
                <a:solidFill>
                  <a:srgbClr val="4F8725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აღნიშნული ბენეფიციარებისთვის პენსია გახდება 250 ლარი, ხოლო მაღალმთიან დასახლებებში 300 ლარი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F8725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2337"/>
              </p:ext>
            </p:extLst>
          </p:nvPr>
        </p:nvGraphicFramePr>
        <p:xfrm>
          <a:off x="4591398" y="1115770"/>
          <a:ext cx="4462606" cy="520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378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სოციალური პროგრამების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08244"/>
              </p:ext>
            </p:extLst>
          </p:nvPr>
        </p:nvGraphicFramePr>
        <p:xfrm>
          <a:off x="533400" y="990600"/>
          <a:ext cx="8077200" cy="238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47700"/>
              </p:ext>
            </p:extLst>
          </p:nvPr>
        </p:nvGraphicFramePr>
        <p:xfrm>
          <a:off x="407193" y="3429000"/>
          <a:ext cx="8051007" cy="276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888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ჯანდაცვის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11848"/>
              </p:ext>
            </p:extLst>
          </p:nvPr>
        </p:nvGraphicFramePr>
        <p:xfrm>
          <a:off x="304800" y="990600"/>
          <a:ext cx="838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F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223211"/>
              </p:ext>
            </p:extLst>
          </p:nvPr>
        </p:nvGraphicFramePr>
        <p:xfrm>
          <a:off x="150511" y="3657600"/>
          <a:ext cx="404048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1435" y="3810000"/>
            <a:ext cx="433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ka-GE" sz="1200" dirty="0"/>
              <a:t>2020 წელს </a:t>
            </a:r>
            <a:r>
              <a:rPr lang="ka-GE" sz="1200" dirty="0" smtClean="0"/>
              <a:t>ქვეყნის </a:t>
            </a:r>
            <a:r>
              <a:rPr lang="ka-GE" sz="1200" dirty="0"/>
              <a:t>მასშტაბით სასწრაფო დახმარება და სოფლის ექიმი მოექცევა ერთი მენეჯმენტის ქვეშ, რაც გაზრდის პირველადი ჯანდაცვის ეფექტურობას;</a:t>
            </a:r>
            <a:endParaRPr lang="en-US" sz="1200" dirty="0"/>
          </a:p>
          <a:p>
            <a:pPr marL="180975" indent="-180975">
              <a:buFont typeface="Arial" panose="020B0604020202020204" pitchFamily="34" charset="0"/>
              <a:buChar char="•"/>
            </a:pPr>
            <a:endParaRPr lang="ka-GE" sz="12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ka-GE" sz="1200" dirty="0"/>
              <a:t>პირველი ივლისიდან </a:t>
            </a:r>
            <a:r>
              <a:rPr lang="ka-GE" sz="1200" dirty="0" smtClean="0"/>
              <a:t>სასწრაფოსა </a:t>
            </a:r>
            <a:r>
              <a:rPr lang="ka-GE" sz="1200" dirty="0"/>
              <a:t>და სოფლის ექიმების </a:t>
            </a:r>
            <a:r>
              <a:rPr lang="ka-GE" sz="1200" dirty="0" smtClean="0"/>
              <a:t>ანაზღაურება საშუალოდ </a:t>
            </a:r>
            <a:r>
              <a:rPr lang="ka-GE" sz="1200" dirty="0"/>
              <a:t>100 ლარით </a:t>
            </a:r>
            <a:r>
              <a:rPr lang="ka-GE" sz="1200" dirty="0" smtClean="0"/>
              <a:t>გაიზრდება;</a:t>
            </a:r>
            <a:endParaRPr lang="ka-G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31435" y="530893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200" b="1" dirty="0"/>
              <a:t>გაიზრდება საყოველთაო ჯანდაცვის ეფექტურობა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ka-GE" sz="1200" dirty="0"/>
              <a:t>განხორციელდება ჯანდაცვის ყველა სერვისის განფასება;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ka-GE" sz="12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ka-GE" sz="1200" dirty="0"/>
              <a:t>მოქალაქეებს არ მოუწევთ დადგენილ ღირებულებაზე დამატებითი თანხის ანაზღაურება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553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ინფრასტრუქტურის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248928"/>
              </p:ext>
            </p:extLst>
          </p:nvPr>
        </p:nvGraphicFramePr>
        <p:xfrm>
          <a:off x="228600" y="9906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191332"/>
              </p:ext>
            </p:extLst>
          </p:nvPr>
        </p:nvGraphicFramePr>
        <p:xfrm>
          <a:off x="228600" y="3733800"/>
          <a:ext cx="784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1270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საგზაო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პროექტები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15159"/>
              </p:ext>
            </p:extLst>
          </p:nvPr>
        </p:nvGraphicFramePr>
        <p:xfrm>
          <a:off x="228600" y="986837"/>
          <a:ext cx="6553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12193"/>
              </p:ext>
            </p:extLst>
          </p:nvPr>
        </p:nvGraphicFramePr>
        <p:xfrm>
          <a:off x="6324600" y="2133600"/>
          <a:ext cx="2514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400" y="1600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/>
              <a:t>პროექტების ჯამური ღირებულება - 6,5 მლრდ ლარი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0138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მცირე და საშუალო ბიზნესის განვითარება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587241"/>
              </p:ext>
            </p:extLst>
          </p:nvPr>
        </p:nvGraphicFramePr>
        <p:xfrm>
          <a:off x="533400" y="12954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448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>
                <a:solidFill>
                  <a:schemeClr val="tx2">
                    <a:lumMod val="75000"/>
                  </a:schemeClr>
                </a:solidFill>
              </a:rPr>
              <a:t>უსაფრთხოება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06463"/>
              </p:ext>
            </p:extLst>
          </p:nvPr>
        </p:nvGraphicFramePr>
        <p:xfrm>
          <a:off x="4561656" y="1066800"/>
          <a:ext cx="435374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1066800"/>
            <a:ext cx="44092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2020 წელს ხელფასები გაეზრდებათ ჯარისკაცებს, მეხანძრე-მაშველებს, </a:t>
            </a:r>
            <a:r>
              <a:rPr kumimoji="0" lang="ka-GE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პოლიციელებსა </a:t>
            </a:r>
            <a:r>
              <a:rPr kumimoji="0" lang="ka-G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და მათთან გათანაბრებულ პირებს, რაზედაც მიიმართება 50 მლნ ლარამდე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a-G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მეხანძრე-მაშველებს, </a:t>
            </a:r>
            <a:r>
              <a:rPr kumimoji="0" lang="ka-G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პოლიციელებსა </a:t>
            </a:r>
            <a:r>
              <a:rPr kumimoji="0" lang="ka-G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და მათთან გათანაბრებულ პირებს </a:t>
            </a:r>
            <a:r>
              <a:rPr kumimoji="0" lang="ka-G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ხელფასები </a:t>
            </a:r>
            <a:r>
              <a:rPr kumimoji="0" lang="ka-G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გაეზრდებათ 2020 წლის 1 ივლისიდან საშუალოდ 125 ლარით;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ka-G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PG Glaho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a-G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ჯარისკაცებისათვის </a:t>
            </a:r>
            <a:r>
              <a:rPr kumimoji="0" lang="ka-G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PG Glaho"/>
                <a:ea typeface="+mn-ea"/>
                <a:cs typeface="+mn-cs"/>
              </a:rPr>
              <a:t>ხელფასების ზრდა გაგრძელდება მიმდინარე წლის ბოლომდე ეტაპობრივად, მათი წოდებების შესაბამისად;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683007"/>
              </p:ext>
            </p:extLst>
          </p:nvPr>
        </p:nvGraphicFramePr>
        <p:xfrm>
          <a:off x="201050" y="3434542"/>
          <a:ext cx="4360606" cy="287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5980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9877"/>
            <a:ext cx="7467600" cy="563562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სხვა უწყებები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20404" y="6512525"/>
            <a:ext cx="21336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E5AA-6835-46D5-B946-3F41674D3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923245"/>
              </p:ext>
            </p:extLst>
          </p:nvPr>
        </p:nvGraphicFramePr>
        <p:xfrm>
          <a:off x="152399" y="1095375"/>
          <a:ext cx="8839201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833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112"/>
            <a:ext cx="6521152" cy="6096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მუნიციპალიტეტების დაფინანსება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0" y="1007017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3143240" y="6429396"/>
            <a:ext cx="2857520" cy="35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BPG Algeti Compac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white"/>
                </a:solidFill>
              </a:rPr>
              <a:t>MOF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3" y="114768"/>
            <a:ext cx="865922" cy="7553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F23E5AA-6835-46D5-B946-3F41674D3133}" type="slidenum">
              <a:rPr lang="en-US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41563"/>
              </p:ext>
            </p:extLst>
          </p:nvPr>
        </p:nvGraphicFramePr>
        <p:xfrm>
          <a:off x="381000" y="13716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16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200" dirty="0">
                <a:solidFill>
                  <a:srgbClr val="002060"/>
                </a:solidFill>
              </a:rPr>
              <a:t>ფისკალური დეცენტრალიზაციის ფარგლებში 2019 წლიდან დაიწყო დღგ-ის 19%-ის განაწილება მუნიციპალიტეტებზე, ნაცვლად გათანაბრებითი ტრანსფერისა, რაც ზრდის მუნიციპალურ </a:t>
            </a:r>
            <a:r>
              <a:rPr lang="ka-GE" sz="1200" dirty="0" smtClean="0">
                <a:solidFill>
                  <a:srgbClr val="002060"/>
                </a:solidFill>
              </a:rPr>
              <a:t>შემოსავლებს </a:t>
            </a:r>
            <a:r>
              <a:rPr lang="ka-GE" sz="1200" dirty="0">
                <a:solidFill>
                  <a:srgbClr val="002060"/>
                </a:solidFill>
              </a:rPr>
              <a:t>და აიოლებს პროგნოზირებას;</a:t>
            </a:r>
            <a:endParaRPr lang="en-US" sz="12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200" dirty="0">
                <a:solidFill>
                  <a:srgbClr val="002060"/>
                </a:solidFill>
              </a:rPr>
              <a:t>სახელმწიფო ბიუჯეტიდან მუნიციპალიტეტებისათვის კაპიტალური ტრანსფერის სახით </a:t>
            </a:r>
            <a:r>
              <a:rPr lang="ka-GE" sz="1200" dirty="0" smtClean="0">
                <a:solidFill>
                  <a:srgbClr val="002060"/>
                </a:solidFill>
              </a:rPr>
              <a:t>გათვალისწინებულია </a:t>
            </a:r>
            <a:r>
              <a:rPr lang="ka-GE" sz="1200" dirty="0">
                <a:solidFill>
                  <a:srgbClr val="002060"/>
                </a:solidFill>
              </a:rPr>
              <a:t>400 მლნ ლარამდე, მათ შორის 300 მლნ ლარი საქართველოს რეგიონებში განსახორციელებელი პროექტების ფონდის ფარგლებში, რომელიც ასევე ითვალისწინებს სოფლის მხარდაჭერის პროგრამის დაფინანსებას;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1200" dirty="0">
              <a:solidFill>
                <a:srgbClr val="002060"/>
              </a:solidFill>
            </a:endParaRPr>
          </a:p>
          <a:p>
            <a:pPr algn="just"/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8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197"/>
            <a:ext cx="7543800" cy="6096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მიმდინარე ხარჯები - ბიუროკრატიის ეფექტურობა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5029200" cy="30480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შევამცირეთ და ვინარჩუნებთ მიმდინარე ხარჯებს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4294967295"/>
          </p:nvPr>
        </p:nvSpPr>
        <p:spPr>
          <a:xfrm>
            <a:off x="4800601" y="3733801"/>
            <a:ext cx="4333874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ევროპული სტანდარტის მმართველობის ხარისხი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idx="4294967295"/>
          </p:nvPr>
        </p:nvSpPr>
        <p:spPr>
          <a:xfrm>
            <a:off x="4800600" y="914402"/>
            <a:ext cx="43434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გვაქვს მსოფლიოში ყველაზე „იაფი“ ბიუროკრატია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8" name="Content Placeholder 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1889598"/>
              </p:ext>
            </p:extLst>
          </p:nvPr>
        </p:nvGraphicFramePr>
        <p:xfrm>
          <a:off x="4800600" y="4038600"/>
          <a:ext cx="4343400" cy="251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6" title="შრომის ანაზღაურებაზე გაწეული დანახარჯების წილი მშპ-ში"/>
          <p:cNvGraphicFramePr>
            <a:graphicFrameLocks noGrp="1"/>
          </p:cNvGraphicFramePr>
          <p:nvPr>
            <p:ph sz="half" idx="2"/>
          </p:nvPr>
        </p:nvGraphicFramePr>
        <p:xfrm>
          <a:off x="5019675" y="1219202"/>
          <a:ext cx="4114800" cy="251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998846"/>
              </p:ext>
            </p:extLst>
          </p:nvPr>
        </p:nvGraphicFramePr>
        <p:xfrm>
          <a:off x="1" y="1219203"/>
          <a:ext cx="4800598" cy="533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8705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1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გმადლობ</a:t>
            </a:r>
            <a:endParaRPr lang="ka-GE" sz="4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ka-GE" sz="4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ka-GE" sz="41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ყურადღებისათვის!</a:t>
            </a:r>
            <a:endParaRPr lang="en-US" sz="4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0F23E5AA-6835-46D5-B946-3F41674D3133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6248"/>
            <a:ext cx="7543800" cy="609600"/>
          </a:xfrm>
        </p:spPr>
        <p:txBody>
          <a:bodyPr>
            <a:no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</a:rPr>
              <a:t>კაპიტალური ხარჯები - სწრაფი და ინკლუზიური ზრდის საწინდარი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5029194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კაპიტალური ხარჯების ზრდა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026741" y="1219561"/>
            <a:ext cx="4114799" cy="255025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400" dirty="0"/>
              <a:t>აღმოსავლეთ-დასავლეთის მაგისტრალი;</a:t>
            </a:r>
          </a:p>
          <a:p>
            <a:r>
              <a:rPr lang="ka-GE" sz="1400" dirty="0"/>
              <a:t>ჩრდილოეთ-სამხრეთის დერეფანი;</a:t>
            </a:r>
          </a:p>
          <a:p>
            <a:r>
              <a:rPr lang="ka-GE" sz="1400" dirty="0"/>
              <a:t>შიდასახელმწიფოებრივი და ტურისტული გზები;</a:t>
            </a:r>
          </a:p>
          <a:p>
            <a:r>
              <a:rPr lang="ka-GE" sz="1400" dirty="0" smtClean="0"/>
              <a:t>წყალმომარაგებისა </a:t>
            </a:r>
            <a:r>
              <a:rPr lang="ka-GE" sz="1400" dirty="0"/>
              <a:t>და წყალარინების ინფრასტრუქტურა;</a:t>
            </a:r>
          </a:p>
          <a:p>
            <a:r>
              <a:rPr lang="ka-GE" sz="1400" dirty="0"/>
              <a:t>მუნიციპალური </a:t>
            </a:r>
            <a:r>
              <a:rPr lang="ka-GE" sz="1400" dirty="0" smtClean="0"/>
              <a:t>ინფრასტრუქტურა</a:t>
            </a:r>
            <a:r>
              <a:rPr lang="ka-GE" sz="1400" dirty="0"/>
              <a:t>;</a:t>
            </a:r>
          </a:p>
          <a:p>
            <a:r>
              <a:rPr lang="ka-GE" sz="1400" dirty="0"/>
              <a:t>ენერგოინფრასტრუქტურა;</a:t>
            </a:r>
          </a:p>
          <a:p>
            <a:r>
              <a:rPr lang="ka-GE" sz="1400" dirty="0"/>
              <a:t>ტურისტული ინფრასტრუქტურა;</a:t>
            </a:r>
          </a:p>
          <a:p>
            <a:r>
              <a:rPr lang="ka-GE" sz="1400" dirty="0"/>
              <a:t>საგანმანათლებლო ინფრასტრუქტურა</a:t>
            </a:r>
          </a:p>
          <a:p>
            <a:endParaRPr lang="ka-GE" sz="1400" dirty="0"/>
          </a:p>
          <a:p>
            <a:endParaRPr lang="ka-GE" sz="1400" dirty="0"/>
          </a:p>
          <a:p>
            <a:endParaRPr lang="en-US" sz="1400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4294967295"/>
          </p:nvPr>
        </p:nvSpPr>
        <p:spPr>
          <a:xfrm>
            <a:off x="5026742" y="914762"/>
            <a:ext cx="41148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ძირითადი მიმართულებები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733" y="3769811"/>
            <a:ext cx="4114809" cy="2783389"/>
          </a:xfrm>
          <a:prstGeom prst="rect">
            <a:avLst/>
          </a:prstGeom>
          <a:solidFill>
            <a:srgbClr val="BFE6EA"/>
          </a:solidFill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9775"/>
              </p:ext>
            </p:extLst>
          </p:nvPr>
        </p:nvGraphicFramePr>
        <p:xfrm>
          <a:off x="19665" y="1233948"/>
          <a:ext cx="5007066" cy="531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548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609600"/>
          </a:xfrm>
        </p:spPr>
        <p:txBody>
          <a:bodyPr>
            <a:no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</a:rPr>
              <a:t>დეფიციტის შემცირება - ფისკალური სტაბილურობა ჯანსაღი ეკონომიკური ზრდისათვის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-4917" y="914400"/>
            <a:ext cx="5029197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სწრაფი და დამაჯერებელი კონსოლიდაცია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8325817"/>
              </p:ext>
            </p:extLst>
          </p:nvPr>
        </p:nvGraphicFramePr>
        <p:xfrm>
          <a:off x="-4916" y="1219202"/>
          <a:ext cx="5029200" cy="541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Placeholder 2"/>
          <p:cNvSpPr>
            <a:spLocks noGrp="1"/>
          </p:cNvSpPr>
          <p:nvPr>
            <p:ph type="body" idx="4294967295"/>
          </p:nvPr>
        </p:nvSpPr>
        <p:spPr>
          <a:xfrm>
            <a:off x="5024284" y="914402"/>
            <a:ext cx="41148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სახელმწიფო დანაზოგი - სტაბილური მომავლისათვის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4294967295"/>
          </p:nvPr>
        </p:nvSpPr>
        <p:spPr>
          <a:xfrm>
            <a:off x="5024284" y="3768727"/>
            <a:ext cx="41148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ვალის მდგრადობა - მთავარი პრიორიტეტი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6" name="Content Placeholder 3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98165681"/>
              </p:ext>
            </p:extLst>
          </p:nvPr>
        </p:nvGraphicFramePr>
        <p:xfrm>
          <a:off x="5024284" y="4073527"/>
          <a:ext cx="4114800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92790242"/>
              </p:ext>
            </p:extLst>
          </p:nvPr>
        </p:nvGraphicFramePr>
        <p:xfrm>
          <a:off x="5024284" y="1219202"/>
          <a:ext cx="41148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E5AA-6835-46D5-B946-3F41674D31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5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0997"/>
            <a:ext cx="7848600" cy="609600"/>
          </a:xfrm>
        </p:spPr>
        <p:txBody>
          <a:bodyPr>
            <a:no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</a:rPr>
              <a:t>დაჩქარებული ეკონომიკური ზრდა - ნაკლები დამოკიდებულება რეგიონზე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რეგიონთან შედარებით მუდმივად მაღალი ეკონომიკური ზრდა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</p:nvPr>
        </p:nvGraphicFramePr>
        <p:xfrm>
          <a:off x="1" y="1219202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idx="4294967295"/>
          </p:nvPr>
        </p:nvSpPr>
        <p:spPr>
          <a:xfrm>
            <a:off x="1" y="3768727"/>
            <a:ext cx="4572000" cy="315913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საუკეთესო პერსპექტივა რეგიონში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1" y="3771902"/>
            <a:ext cx="4572000" cy="312738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სტრუქტურული რეფორმები - ეკონომიკური ზრდის საწინდარი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4294967295"/>
          </p:nvPr>
        </p:nvGraphicFramePr>
        <p:xfrm>
          <a:off x="1" y="4084641"/>
          <a:ext cx="4572000" cy="246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ontent Placeholder 23"/>
          <p:cNvGraphicFramePr>
            <a:graphicFrameLocks noGrp="1"/>
          </p:cNvGraphicFramePr>
          <p:nvPr>
            <p:ph sz="half" idx="4294967295"/>
          </p:nvPr>
        </p:nvGraphicFramePr>
        <p:xfrm>
          <a:off x="4572001" y="4084640"/>
          <a:ext cx="457200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1" y="911227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მთლიანი შიდა პროდუქტი ერთ სულ მოსახლეზე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15"/>
          <p:cNvGraphicFramePr>
            <a:graphicFrameLocks noGrp="1"/>
          </p:cNvGraphicFramePr>
          <p:nvPr>
            <p:ph sz="half" idx="4294967295"/>
          </p:nvPr>
        </p:nvGraphicFramePr>
        <p:xfrm>
          <a:off x="4572001" y="1219202"/>
          <a:ext cx="45720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Slide Number Placeholder 6"/>
          <p:cNvSpPr txBox="1">
            <a:spLocks/>
          </p:cNvSpPr>
          <p:nvPr/>
        </p:nvSpPr>
        <p:spPr>
          <a:xfrm>
            <a:off x="8001024" y="3501303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077" y="4084639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World Economic Outlook by IMF</a:t>
            </a:r>
          </a:p>
        </p:txBody>
      </p:sp>
    </p:spTree>
    <p:extLst>
      <p:ext uri="{BB962C8B-B14F-4D97-AF65-F5344CB8AC3E}">
        <p14:creationId xmlns:p14="http://schemas.microsoft.com/office/powerpoint/2010/main" val="42058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5888"/>
            <a:ext cx="7543800" cy="609600"/>
          </a:xfrm>
        </p:spPr>
        <p:txBody>
          <a:bodyPr>
            <a:normAutofit/>
          </a:bodyPr>
          <a:lstStyle/>
          <a:p>
            <a:r>
              <a:rPr lang="ka-GE" sz="2200" b="1" dirty="0">
                <a:solidFill>
                  <a:schemeClr val="tx2">
                    <a:lumMod val="75000"/>
                  </a:schemeClr>
                </a:solidFill>
              </a:rPr>
              <a:t>ჯანსაღი ეკონომიკა - შემცირებული მოწყვლადობა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606413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მიმდინარე ანგარიშის დეფიციტი ისტორიულ მინიმუმზე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3774120"/>
              </p:ext>
            </p:extLst>
          </p:nvPr>
        </p:nvGraphicFramePr>
        <p:xfrm>
          <a:off x="0" y="1219200"/>
          <a:ext cx="4596579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3912" y="6318250"/>
            <a:ext cx="68577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idx="4294967295"/>
          </p:nvPr>
        </p:nvSpPr>
        <p:spPr>
          <a:xfrm>
            <a:off x="4596581" y="3768725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დივერისიფიცირებული სავალუტო შემოდინებები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3840456"/>
              </p:ext>
            </p:extLst>
          </p:nvPr>
        </p:nvGraphicFramePr>
        <p:xfrm>
          <a:off x="4596581" y="4073525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idx="4294967295"/>
          </p:nvPr>
        </p:nvSpPr>
        <p:spPr>
          <a:xfrm>
            <a:off x="4596581" y="9144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მიმდინარე ანგარიშის დეფიციტი ისტორიულ მინიმუმზე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2444534"/>
              </p:ext>
            </p:extLst>
          </p:nvPr>
        </p:nvGraphicFramePr>
        <p:xfrm>
          <a:off x="4596581" y="1219200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768725"/>
            <a:ext cx="4596581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ნაკლები დამოკიდებულება ფულად გზავნილებზე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Content Placeholder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7913413"/>
              </p:ext>
            </p:extLst>
          </p:nvPr>
        </p:nvGraphicFramePr>
        <p:xfrm>
          <a:off x="0" y="4073525"/>
          <a:ext cx="4596581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3143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832" y="147074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მთავრობის</a:t>
            </a:r>
            <a:r>
              <a:rPr lang="ka-G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ვალი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-1" y="9144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მთავრობის ვალის ფარდობა </a:t>
            </a:r>
            <a:r>
              <a:rPr lang="ka-GE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მშპ-სთან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5695790"/>
              </p:ext>
            </p:extLst>
          </p:nvPr>
        </p:nvGraphicFramePr>
        <p:xfrm>
          <a:off x="0" y="1219202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0" y="914402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მთავრობის საშინაო ფასიანი ქაღალდების  დინამიკა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17725065"/>
              </p:ext>
            </p:extLst>
          </p:nvPr>
        </p:nvGraphicFramePr>
        <p:xfrm>
          <a:off x="4572000" y="1219202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768725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მთავრობის ვალის კომპოზიცია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0" y="3768725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საქართველოს რისკ-პრემიუმი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72538682"/>
              </p:ext>
            </p:extLst>
          </p:nvPr>
        </p:nvGraphicFramePr>
        <p:xfrm>
          <a:off x="0" y="4073525"/>
          <a:ext cx="4572000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06435"/>
              </p:ext>
            </p:extLst>
          </p:nvPr>
        </p:nvGraphicFramePr>
        <p:xfrm>
          <a:off x="4571999" y="4073525"/>
          <a:ext cx="4572001" cy="25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6837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698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პირდაპირი</a:t>
            </a:r>
            <a:r>
              <a:rPr lang="ka-G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უცხოური</a:t>
            </a:r>
            <a:r>
              <a:rPr lang="ka-G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ინვესტიციები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FDI</a:t>
            </a: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-ისთვის მიმზიდველი ქვეყანა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8341557"/>
              </p:ext>
            </p:extLst>
          </p:nvPr>
        </p:nvGraphicFramePr>
        <p:xfrm>
          <a:off x="1" y="1219202"/>
          <a:ext cx="4572000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321A-C667-4314-BCF5-A4F5B6D91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PG Algeti Compac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PG Algeti Compact"/>
              <a:ea typeface="+mn-ea"/>
              <a:cs typeface="+mn-cs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1" y="914402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FDI </a:t>
            </a: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 კვლავ რჩება მიმდინარე ანგარიშის დაფინანსების მთავარ წყაროდ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idx="4294967295"/>
          </p:nvPr>
        </p:nvSpPr>
        <p:spPr>
          <a:xfrm>
            <a:off x="1" y="3768727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ინვესტიციებს ვაფინანსებთ გაზრდილი დანაზოგებით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1" y="3768727"/>
            <a:ext cx="4572000" cy="304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S&amp;P:</a:t>
            </a: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 ყველაზე მაღალი 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FDI</a:t>
            </a:r>
            <a:r>
              <a:rPr lang="ka-GE" sz="1200" dirty="0">
                <a:solidFill>
                  <a:schemeClr val="bg1"/>
                </a:solidFill>
                <a:cs typeface="Arial" panose="020B0604020202020204" pitchFamily="34" charset="0"/>
              </a:rPr>
              <a:t> მსგავსი რეიტინგის ქვეყნებში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23824369"/>
              </p:ext>
            </p:extLst>
          </p:nvPr>
        </p:nvGraphicFramePr>
        <p:xfrm>
          <a:off x="1" y="4073527"/>
          <a:ext cx="4572000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10120814"/>
              </p:ext>
            </p:extLst>
          </p:nvPr>
        </p:nvGraphicFramePr>
        <p:xfrm>
          <a:off x="4572001" y="4073527"/>
          <a:ext cx="4572000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2945"/>
              </p:ext>
            </p:extLst>
          </p:nvPr>
        </p:nvGraphicFramePr>
        <p:xfrm>
          <a:off x="4571999" y="1219200"/>
          <a:ext cx="4572002" cy="254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8086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25367</TotalTime>
  <Words>1058</Words>
  <Application>Microsoft Office PowerPoint</Application>
  <PresentationFormat>On-screen Show (4:3)</PresentationFormat>
  <Paragraphs>236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BPG Algeti Compact</vt:lpstr>
      <vt:lpstr>BPG Glaho</vt:lpstr>
      <vt:lpstr>BPG Nateli Mtavruli</vt:lpstr>
      <vt:lpstr>Calibri</vt:lpstr>
      <vt:lpstr>Calibri Light</vt:lpstr>
      <vt:lpstr>DejaVu Sans</vt:lpstr>
      <vt:lpstr>Helvetica</vt:lpstr>
      <vt:lpstr>Noto Sans Symbols</vt:lpstr>
      <vt:lpstr>Open Sans</vt:lpstr>
      <vt:lpstr>Sylfaen</vt:lpstr>
      <vt:lpstr>Wingdings</vt:lpstr>
      <vt:lpstr>Office Theme</vt:lpstr>
      <vt:lpstr>1_Office Theme</vt:lpstr>
      <vt:lpstr>Template PresentationGo</vt:lpstr>
      <vt:lpstr>PowerPoint Presentation</vt:lpstr>
      <vt:lpstr>ფისკალური რეფორმა განვითარებისა და სტაბილურობისათვის</vt:lpstr>
      <vt:lpstr>მიმდინარე ხარჯები - ბიუროკრატიის ეფექტურობა</vt:lpstr>
      <vt:lpstr>კაპიტალური ხარჯები - სწრაფი და ინკლუზიური ზრდის საწინდარი</vt:lpstr>
      <vt:lpstr>დეფიციტის შემცირება - ფისკალური სტაბილურობა ჯანსაღი ეკონომიკური ზრდისათვის</vt:lpstr>
      <vt:lpstr>დაჩქარებული ეკონომიკური ზრდა - ნაკლები დამოკიდებულება რეგიონზე</vt:lpstr>
      <vt:lpstr>ჯანსაღი ეკონომიკა - შემცირებული მოწყვლადობა</vt:lpstr>
      <vt:lpstr>მთავრობის ვალი</vt:lpstr>
      <vt:lpstr>პირდაპირი უცხოური ინვესტიციები</vt:lpstr>
      <vt:lpstr>ინფლაცია</vt:lpstr>
      <vt:lpstr>საკრედიტო რეიტინგის ზრდა - რეგიონში ეკონომიკური შოკების მიუხედავად</vt:lpstr>
      <vt:lpstr>წარმატებული პროგრამა სავალუტო ფონდთან</vt:lpstr>
      <vt:lpstr>ძირითადი გამოწვევები</vt:lpstr>
      <vt:lpstr>ბიუჯეტის როლი</vt:lpstr>
      <vt:lpstr>ნაერთი ბიუჯეტის ფინანსური რესურსი</vt:lpstr>
      <vt:lpstr>ნაერთი ბიუჯეტის რესურსის განაწილება</vt:lpstr>
      <vt:lpstr>განათლების დაფინანსება</vt:lpstr>
      <vt:lpstr>განათლება</vt:lpstr>
      <vt:lpstr>მასწავლებელთა ანაზღაურება</vt:lpstr>
      <vt:lpstr>ახალი სკოლის მოდელი</vt:lpstr>
      <vt:lpstr>სოციალური მდგრადობა</vt:lpstr>
      <vt:lpstr>სოციალური პროგრამების დაფინანსება</vt:lpstr>
      <vt:lpstr>ჯანდაცვის დაფინანსება</vt:lpstr>
      <vt:lpstr>ინფრასტრუქტურის დაფინანსება</vt:lpstr>
      <vt:lpstr>საგზაო პროექტები</vt:lpstr>
      <vt:lpstr>მცირე და საშუალო ბიზნესის განვითარება</vt:lpstr>
      <vt:lpstr>უსაფრთხოება</vt:lpstr>
      <vt:lpstr>სხვა უწყებები</vt:lpstr>
      <vt:lpstr>მუნიციპალიტეტების დაფინანსება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Gugava</dc:creator>
  <cp:lastModifiedBy>Ekaterine Guntsadze</cp:lastModifiedBy>
  <cp:revision>974</cp:revision>
  <cp:lastPrinted>2019-11-13T07:22:26Z</cp:lastPrinted>
  <dcterms:created xsi:type="dcterms:W3CDTF">2016-12-09T09:00:00Z</dcterms:created>
  <dcterms:modified xsi:type="dcterms:W3CDTF">2020-04-01T16:00:02Z</dcterms:modified>
</cp:coreProperties>
</file>